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1065" r:id="rId2"/>
    <p:sldId id="577" r:id="rId3"/>
    <p:sldId id="579" r:id="rId4"/>
    <p:sldId id="2222" r:id="rId5"/>
    <p:sldId id="1131" r:id="rId6"/>
    <p:sldId id="1067" r:id="rId7"/>
    <p:sldId id="3254" r:id="rId8"/>
    <p:sldId id="3264" r:id="rId9"/>
    <p:sldId id="3289" r:id="rId10"/>
    <p:sldId id="3288" r:id="rId11"/>
    <p:sldId id="2669" r:id="rId12"/>
    <p:sldId id="2672" r:id="rId13"/>
    <p:sldId id="526" r:id="rId14"/>
    <p:sldId id="3286" r:id="rId15"/>
    <p:sldId id="2671" r:id="rId16"/>
    <p:sldId id="2674" r:id="rId17"/>
    <p:sldId id="2675" r:id="rId18"/>
    <p:sldId id="2728" r:id="rId19"/>
    <p:sldId id="3287" r:id="rId20"/>
    <p:sldId id="2657" r:id="rId21"/>
    <p:sldId id="3265" r:id="rId22"/>
    <p:sldId id="1712" r:id="rId23"/>
    <p:sldId id="1713" r:id="rId24"/>
    <p:sldId id="3302" r:id="rId25"/>
    <p:sldId id="3267" r:id="rId26"/>
    <p:sldId id="3310" r:id="rId27"/>
    <p:sldId id="3309" r:id="rId28"/>
    <p:sldId id="2525" r:id="rId29"/>
    <p:sldId id="3303" r:id="rId30"/>
    <p:sldId id="3268" r:id="rId31"/>
    <p:sldId id="3304" r:id="rId32"/>
    <p:sldId id="3269" r:id="rId33"/>
    <p:sldId id="3305" r:id="rId34"/>
    <p:sldId id="3270" r:id="rId35"/>
    <p:sldId id="3306" r:id="rId36"/>
    <p:sldId id="2776" r:id="rId37"/>
    <p:sldId id="1545" r:id="rId38"/>
    <p:sldId id="1658" r:id="rId39"/>
    <p:sldId id="1659" r:id="rId40"/>
    <p:sldId id="1538" r:id="rId41"/>
    <p:sldId id="474" r:id="rId42"/>
    <p:sldId id="549" r:id="rId43"/>
    <p:sldId id="257"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B782D5-9737-48CF-A9FA-54238C4D3C7F}">
          <p14:sldIdLst>
            <p14:sldId id="1065"/>
            <p14:sldId id="577"/>
            <p14:sldId id="579"/>
            <p14:sldId id="2222"/>
            <p14:sldId id="1131"/>
            <p14:sldId id="1067"/>
          </p14:sldIdLst>
        </p14:section>
        <p14:section name="Protecting Data" id="{E5ACFB0D-79F3-42EF-B94D-63813D4A5F97}">
          <p14:sldIdLst>
            <p14:sldId id="3254"/>
          </p14:sldIdLst>
        </p14:section>
        <p14:section name="Permissions and Access Levels" id="{44609625-3E13-4747-86C6-35A927A8A2DC}">
          <p14:sldIdLst>
            <p14:sldId id="3264"/>
            <p14:sldId id="3289"/>
            <p14:sldId id="3288"/>
            <p14:sldId id="2669"/>
            <p14:sldId id="2672"/>
            <p14:sldId id="526"/>
            <p14:sldId id="3286"/>
            <p14:sldId id="2671"/>
            <p14:sldId id="2674"/>
            <p14:sldId id="2675"/>
            <p14:sldId id="2728"/>
            <p14:sldId id="3287"/>
            <p14:sldId id="2657"/>
          </p14:sldIdLst>
        </p14:section>
        <p14:section name="Backups" id="{38F72091-DE3A-4261-8AD5-CF5775CFA4F8}">
          <p14:sldIdLst>
            <p14:sldId id="3265"/>
            <p14:sldId id="1712"/>
            <p14:sldId id="1713"/>
            <p14:sldId id="3302"/>
          </p14:sldIdLst>
        </p14:section>
        <p14:section name="Passwords and MFA" id="{ADBF6E9F-C486-4B10-AFE1-2DBAA688C621}">
          <p14:sldIdLst>
            <p14:sldId id="3267"/>
            <p14:sldId id="3310"/>
            <p14:sldId id="3309"/>
            <p14:sldId id="2525"/>
            <p14:sldId id="3303"/>
          </p14:sldIdLst>
        </p14:section>
        <p14:section name="Biometrics" id="{8FC5FFE4-1EDC-467E-A643-48D98C3351A5}">
          <p14:sldIdLst>
            <p14:sldId id="3268"/>
            <p14:sldId id="3304"/>
          </p14:sldIdLst>
        </p14:section>
        <p14:section name="Physical Access Control" id="{3566E5F8-C7AE-4C8D-9ED3-64E2792C435F}">
          <p14:sldIdLst>
            <p14:sldId id="3269"/>
            <p14:sldId id="3305"/>
          </p14:sldIdLst>
        </p14:section>
        <p14:section name="Digital Certificates" id="{5687C7F1-1293-4CCD-ADDD-245775ED1DE2}">
          <p14:sldIdLst>
            <p14:sldId id="3270"/>
            <p14:sldId id="3306"/>
          </p14:sldIdLst>
        </p14:section>
        <p14:section name="End" id="{DDEDB59C-1E1E-4A76-8B5D-9EF2F5ECCE46}">
          <p14:sldIdLst>
            <p14:sldId id="2776"/>
            <p14:sldId id="1545"/>
            <p14:sldId id="1658"/>
            <p14:sldId id="1659"/>
            <p14:sldId id="1538"/>
            <p14:sldId id="474"/>
            <p14:sldId id="549"/>
            <p14:sldId id="2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eaney" initials="PM" lastIdx="1" clrIdx="0">
    <p:extLst>
      <p:ext uri="{19B8F6BF-5375-455C-9EA6-DF929625EA0E}">
        <p15:presenceInfo xmlns:p15="http://schemas.microsoft.com/office/powerpoint/2012/main" userId="Paul Mea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6C31"/>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13" autoAdjust="0"/>
    <p:restoredTop sz="96713" autoAdjust="0"/>
  </p:normalViewPr>
  <p:slideViewPr>
    <p:cSldViewPr snapToGrid="0">
      <p:cViewPr varScale="1">
        <p:scale>
          <a:sx n="79" d="100"/>
          <a:sy n="79" d="100"/>
        </p:scale>
        <p:origin x="96" y="9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meaney" userId="8f3b41ac-413d-46e0-bc97-8181c95bcdc2" providerId="ADAL" clId="{D28FBAE7-94E1-4578-A1B6-F5BAF6C34FF0}"/>
    <pc:docChg chg="undo redo custSel addSld delSld modSld sldOrd delSection modSection">
      <pc:chgData name="paul meaney" userId="8f3b41ac-413d-46e0-bc97-8181c95bcdc2" providerId="ADAL" clId="{D28FBAE7-94E1-4578-A1B6-F5BAF6C34FF0}" dt="2025-02-25T14:18:11.419" v="9046"/>
      <pc:docMkLst>
        <pc:docMk/>
      </pc:docMkLst>
      <pc:sldChg chg="modSp">
        <pc:chgData name="paul meaney" userId="8f3b41ac-413d-46e0-bc97-8181c95bcdc2" providerId="ADAL" clId="{D28FBAE7-94E1-4578-A1B6-F5BAF6C34FF0}" dt="2025-02-24T13:51:23.197" v="5821" actId="20577"/>
        <pc:sldMkLst>
          <pc:docMk/>
          <pc:sldMk cId="1160443717" sldId="474"/>
        </pc:sldMkLst>
      </pc:sldChg>
      <pc:sldChg chg="modSp mod">
        <pc:chgData name="paul meaney" userId="8f3b41ac-413d-46e0-bc97-8181c95bcdc2" providerId="ADAL" clId="{D28FBAE7-94E1-4578-A1B6-F5BAF6C34FF0}" dt="2025-02-24T14:10:52.437" v="5842" actId="113"/>
        <pc:sldMkLst>
          <pc:docMk/>
          <pc:sldMk cId="1380044357" sldId="549"/>
        </pc:sldMkLst>
      </pc:sldChg>
      <pc:sldChg chg="modSp">
        <pc:chgData name="paul meaney" userId="8f3b41ac-413d-46e0-bc97-8181c95bcdc2" providerId="ADAL" clId="{D28FBAE7-94E1-4578-A1B6-F5BAF6C34FF0}" dt="2025-02-24T14:52:23.945" v="6355" actId="20577"/>
        <pc:sldMkLst>
          <pc:docMk/>
          <pc:sldMk cId="457997586" sldId="1134"/>
        </pc:sldMkLst>
      </pc:sldChg>
      <pc:sldChg chg="modSp mod">
        <pc:chgData name="paul meaney" userId="8f3b41ac-413d-46e0-bc97-8181c95bcdc2" providerId="ADAL" clId="{D28FBAE7-94E1-4578-A1B6-F5BAF6C34FF0}" dt="2025-02-24T09:49:50.353" v="3368" actId="1076"/>
        <pc:sldMkLst>
          <pc:docMk/>
          <pc:sldMk cId="1406903672" sldId="1501"/>
        </pc:sldMkLst>
      </pc:sldChg>
      <pc:sldChg chg="modSp">
        <pc:chgData name="paul meaney" userId="8f3b41ac-413d-46e0-bc97-8181c95bcdc2" providerId="ADAL" clId="{D28FBAE7-94E1-4578-A1B6-F5BAF6C34FF0}" dt="2025-02-24T14:54:47.637" v="6369" actId="114"/>
        <pc:sldMkLst>
          <pc:docMk/>
          <pc:sldMk cId="667314532" sldId="1506"/>
        </pc:sldMkLst>
      </pc:sldChg>
      <pc:sldChg chg="addSp delSp modSp mod delAnim modAnim">
        <pc:chgData name="paul meaney" userId="8f3b41ac-413d-46e0-bc97-8181c95bcdc2" providerId="ADAL" clId="{D28FBAE7-94E1-4578-A1B6-F5BAF6C34FF0}" dt="2025-02-24T10:21:12.018" v="3658"/>
        <pc:sldMkLst>
          <pc:docMk/>
          <pc:sldMk cId="3157077004" sldId="1507"/>
        </pc:sldMkLst>
      </pc:sldChg>
      <pc:sldChg chg="addSp delSp modSp mod delAnim modAnim">
        <pc:chgData name="paul meaney" userId="8f3b41ac-413d-46e0-bc97-8181c95bcdc2" providerId="ADAL" clId="{D28FBAE7-94E1-4578-A1B6-F5BAF6C34FF0}" dt="2025-02-24T10:37:44.176" v="3810"/>
        <pc:sldMkLst>
          <pc:docMk/>
          <pc:sldMk cId="1695614304" sldId="1509"/>
        </pc:sldMkLst>
      </pc:sldChg>
      <pc:sldChg chg="modSp del mod">
        <pc:chgData name="paul meaney" userId="8f3b41ac-413d-46e0-bc97-8181c95bcdc2" providerId="ADAL" clId="{D28FBAE7-94E1-4578-A1B6-F5BAF6C34FF0}" dt="2025-02-24T15:35:17.304" v="7173" actId="47"/>
        <pc:sldMkLst>
          <pc:docMk/>
          <pc:sldMk cId="2495743758" sldId="1512"/>
        </pc:sldMkLst>
      </pc:sldChg>
      <pc:sldChg chg="modSp mod">
        <pc:chgData name="paul meaney" userId="8f3b41ac-413d-46e0-bc97-8181c95bcdc2" providerId="ADAL" clId="{D28FBAE7-94E1-4578-A1B6-F5BAF6C34FF0}" dt="2025-02-24T09:28:28.688" v="1070" actId="114"/>
        <pc:sldMkLst>
          <pc:docMk/>
          <pc:sldMk cId="2836686123" sldId="1516"/>
        </pc:sldMkLst>
      </pc:sldChg>
      <pc:sldChg chg="addSp delSp modSp mod delAnim modAnim">
        <pc:chgData name="paul meaney" userId="8f3b41ac-413d-46e0-bc97-8181c95bcdc2" providerId="ADAL" clId="{D28FBAE7-94E1-4578-A1B6-F5BAF6C34FF0}" dt="2025-02-24T12:22:40.302" v="5233"/>
        <pc:sldMkLst>
          <pc:docMk/>
          <pc:sldMk cId="3345456993" sldId="1519"/>
        </pc:sldMkLst>
      </pc:sldChg>
      <pc:sldChg chg="delSp mod modAnim">
        <pc:chgData name="paul meaney" userId="8f3b41ac-413d-46e0-bc97-8181c95bcdc2" providerId="ADAL" clId="{D28FBAE7-94E1-4578-A1B6-F5BAF6C34FF0}" dt="2025-02-24T12:23:56.750" v="5235" actId="478"/>
        <pc:sldMkLst>
          <pc:docMk/>
          <pc:sldMk cId="2995190951" sldId="1520"/>
        </pc:sldMkLst>
      </pc:sldChg>
      <pc:sldChg chg="del">
        <pc:chgData name="paul meaney" userId="8f3b41ac-413d-46e0-bc97-8181c95bcdc2" providerId="ADAL" clId="{D28FBAE7-94E1-4578-A1B6-F5BAF6C34FF0}" dt="2025-02-24T13:47:29.984" v="5434" actId="47"/>
        <pc:sldMkLst>
          <pc:docMk/>
          <pc:sldMk cId="2766439405" sldId="1521"/>
        </pc:sldMkLst>
      </pc:sldChg>
      <pc:sldChg chg="modSp">
        <pc:chgData name="paul meaney" userId="8f3b41ac-413d-46e0-bc97-8181c95bcdc2" providerId="ADAL" clId="{D28FBAE7-94E1-4578-A1B6-F5BAF6C34FF0}" dt="2025-02-24T13:47:47.911" v="5436" actId="114"/>
        <pc:sldMkLst>
          <pc:docMk/>
          <pc:sldMk cId="2605515591" sldId="1537"/>
        </pc:sldMkLst>
      </pc:sldChg>
      <pc:sldChg chg="modSp mod">
        <pc:chgData name="paul meaney" userId="8f3b41ac-413d-46e0-bc97-8181c95bcdc2" providerId="ADAL" clId="{D28FBAE7-94E1-4578-A1B6-F5BAF6C34FF0}" dt="2025-02-24T10:39:53.804" v="3814" actId="207"/>
        <pc:sldMkLst>
          <pc:docMk/>
          <pc:sldMk cId="2909131912" sldId="1722"/>
        </pc:sldMkLst>
      </pc:sldChg>
      <pc:sldChg chg="del">
        <pc:chgData name="paul meaney" userId="8f3b41ac-413d-46e0-bc97-8181c95bcdc2" providerId="ADAL" clId="{D28FBAE7-94E1-4578-A1B6-F5BAF6C34FF0}" dt="2025-02-24T15:31:37.939" v="7143" actId="2696"/>
        <pc:sldMkLst>
          <pc:docMk/>
          <pc:sldMk cId="3134703781" sldId="2220"/>
        </pc:sldMkLst>
      </pc:sldChg>
      <pc:sldChg chg="add">
        <pc:chgData name="paul meaney" userId="8f3b41ac-413d-46e0-bc97-8181c95bcdc2" providerId="ADAL" clId="{D28FBAE7-94E1-4578-A1B6-F5BAF6C34FF0}" dt="2025-02-24T15:31:49.027" v="7144"/>
        <pc:sldMkLst>
          <pc:docMk/>
          <pc:sldMk cId="3819757261" sldId="2220"/>
        </pc:sldMkLst>
      </pc:sldChg>
      <pc:sldChg chg="add">
        <pc:chgData name="paul meaney" userId="8f3b41ac-413d-46e0-bc97-8181c95bcdc2" providerId="ADAL" clId="{D28FBAE7-94E1-4578-A1B6-F5BAF6C34FF0}" dt="2025-02-24T15:31:49.027" v="7144"/>
        <pc:sldMkLst>
          <pc:docMk/>
          <pc:sldMk cId="878765164" sldId="2221"/>
        </pc:sldMkLst>
      </pc:sldChg>
      <pc:sldChg chg="del">
        <pc:chgData name="paul meaney" userId="8f3b41ac-413d-46e0-bc97-8181c95bcdc2" providerId="ADAL" clId="{D28FBAE7-94E1-4578-A1B6-F5BAF6C34FF0}" dt="2025-02-24T15:31:37.939" v="7143" actId="2696"/>
        <pc:sldMkLst>
          <pc:docMk/>
          <pc:sldMk cId="4075163058" sldId="2221"/>
        </pc:sldMkLst>
      </pc:sldChg>
      <pc:sldChg chg="del">
        <pc:chgData name="paul meaney" userId="8f3b41ac-413d-46e0-bc97-8181c95bcdc2" providerId="ADAL" clId="{D28FBAE7-94E1-4578-A1B6-F5BAF6C34FF0}" dt="2025-02-24T09:31:47.033" v="1569" actId="47"/>
        <pc:sldMkLst>
          <pc:docMk/>
          <pc:sldMk cId="698157820" sldId="2741"/>
        </pc:sldMkLst>
      </pc:sldChg>
      <pc:sldChg chg="modSp mod">
        <pc:chgData name="paul meaney" userId="8f3b41ac-413d-46e0-bc97-8181c95bcdc2" providerId="ADAL" clId="{D28FBAE7-94E1-4578-A1B6-F5BAF6C34FF0}" dt="2025-02-25T11:08:54.481" v="8861" actId="20577"/>
        <pc:sldMkLst>
          <pc:docMk/>
          <pc:sldMk cId="893063012" sldId="3003"/>
        </pc:sldMkLst>
      </pc:sldChg>
      <pc:sldChg chg="modSp mod">
        <pc:chgData name="paul meaney" userId="8f3b41ac-413d-46e0-bc97-8181c95bcdc2" providerId="ADAL" clId="{D28FBAE7-94E1-4578-A1B6-F5BAF6C34FF0}" dt="2025-02-25T10:26:29.597" v="8853" actId="14734"/>
        <pc:sldMkLst>
          <pc:docMk/>
          <pc:sldMk cId="3893928072" sldId="3004"/>
        </pc:sldMkLst>
      </pc:sldChg>
      <pc:sldChg chg="modSp">
        <pc:chgData name="paul meaney" userId="8f3b41ac-413d-46e0-bc97-8181c95bcdc2" providerId="ADAL" clId="{D28FBAE7-94E1-4578-A1B6-F5BAF6C34FF0}" dt="2025-02-24T14:37:18.969" v="6022" actId="114"/>
        <pc:sldMkLst>
          <pc:docMk/>
          <pc:sldMk cId="3701047516" sldId="3048"/>
        </pc:sldMkLst>
      </pc:sldChg>
      <pc:sldChg chg="modSp">
        <pc:chgData name="paul meaney" userId="8f3b41ac-413d-46e0-bc97-8181c95bcdc2" providerId="ADAL" clId="{D28FBAE7-94E1-4578-A1B6-F5BAF6C34FF0}" dt="2025-02-24T14:37:04.339" v="6020" actId="114"/>
        <pc:sldMkLst>
          <pc:docMk/>
          <pc:sldMk cId="2912635863" sldId="3050"/>
        </pc:sldMkLst>
      </pc:sldChg>
      <pc:sldChg chg="addSp delSp modSp mod setBg">
        <pc:chgData name="paul meaney" userId="8f3b41ac-413d-46e0-bc97-8181c95bcdc2" providerId="ADAL" clId="{D28FBAE7-94E1-4578-A1B6-F5BAF6C34FF0}" dt="2025-02-24T16:30:32.721" v="8776" actId="114"/>
        <pc:sldMkLst>
          <pc:docMk/>
          <pc:sldMk cId="1708140210" sldId="3051"/>
        </pc:sldMkLst>
      </pc:sldChg>
      <pc:sldChg chg="addSp delSp modSp mod ord setBg">
        <pc:chgData name="paul meaney" userId="8f3b41ac-413d-46e0-bc97-8181c95bcdc2" providerId="ADAL" clId="{D28FBAE7-94E1-4578-A1B6-F5BAF6C34FF0}" dt="2025-02-24T09:31:23.036" v="1568" actId="114"/>
        <pc:sldMkLst>
          <pc:docMk/>
          <pc:sldMk cId="2631212582" sldId="3052"/>
        </pc:sldMkLst>
      </pc:sldChg>
      <pc:sldChg chg="modSp">
        <pc:chgData name="paul meaney" userId="8f3b41ac-413d-46e0-bc97-8181c95bcdc2" providerId="ADAL" clId="{D28FBAE7-94E1-4578-A1B6-F5BAF6C34FF0}" dt="2025-02-24T14:57:42.596" v="6373" actId="20577"/>
        <pc:sldMkLst>
          <pc:docMk/>
          <pc:sldMk cId="3252610619" sldId="3061"/>
        </pc:sldMkLst>
      </pc:sldChg>
      <pc:sldChg chg="modSp mod">
        <pc:chgData name="paul meaney" userId="8f3b41ac-413d-46e0-bc97-8181c95bcdc2" providerId="ADAL" clId="{D28FBAE7-94E1-4578-A1B6-F5BAF6C34FF0}" dt="2025-02-25T12:21:02.281" v="8919" actId="313"/>
        <pc:sldMkLst>
          <pc:docMk/>
          <pc:sldMk cId="1112917738" sldId="3063"/>
        </pc:sldMkLst>
      </pc:sldChg>
      <pc:sldChg chg="modSp mod">
        <pc:chgData name="paul meaney" userId="8f3b41ac-413d-46e0-bc97-8181c95bcdc2" providerId="ADAL" clId="{D28FBAE7-94E1-4578-A1B6-F5BAF6C34FF0}" dt="2025-02-25T12:21:00.049" v="8918" actId="313"/>
        <pc:sldMkLst>
          <pc:docMk/>
          <pc:sldMk cId="1693012253" sldId="3064"/>
        </pc:sldMkLst>
      </pc:sldChg>
      <pc:sldChg chg="modSp mod">
        <pc:chgData name="paul meaney" userId="8f3b41ac-413d-46e0-bc97-8181c95bcdc2" providerId="ADAL" clId="{D28FBAE7-94E1-4578-A1B6-F5BAF6C34FF0}" dt="2025-02-25T12:15:26.334" v="8880" actId="1076"/>
        <pc:sldMkLst>
          <pc:docMk/>
          <pc:sldMk cId="4281542258" sldId="3069"/>
        </pc:sldMkLst>
      </pc:sldChg>
      <pc:sldChg chg="modSp mod">
        <pc:chgData name="paul meaney" userId="8f3b41ac-413d-46e0-bc97-8181c95bcdc2" providerId="ADAL" clId="{D28FBAE7-94E1-4578-A1B6-F5BAF6C34FF0}" dt="2025-02-25T12:32:43.950" v="8982" actId="20577"/>
        <pc:sldMkLst>
          <pc:docMk/>
          <pc:sldMk cId="3972286290" sldId="3073"/>
        </pc:sldMkLst>
      </pc:sldChg>
      <pc:sldChg chg="modSp mod">
        <pc:chgData name="paul meaney" userId="8f3b41ac-413d-46e0-bc97-8181c95bcdc2" providerId="ADAL" clId="{D28FBAE7-94E1-4578-A1B6-F5BAF6C34FF0}" dt="2025-02-24T15:33:23.649" v="7170" actId="20577"/>
        <pc:sldMkLst>
          <pc:docMk/>
          <pc:sldMk cId="859297227" sldId="3094"/>
        </pc:sldMkLst>
      </pc:sldChg>
      <pc:sldChg chg="modSp mod">
        <pc:chgData name="paul meaney" userId="8f3b41ac-413d-46e0-bc97-8181c95bcdc2" providerId="ADAL" clId="{D28FBAE7-94E1-4578-A1B6-F5BAF6C34FF0}" dt="2025-02-24T15:51:06.569" v="7727" actId="20577"/>
        <pc:sldMkLst>
          <pc:docMk/>
          <pc:sldMk cId="2759179855" sldId="3099"/>
        </pc:sldMkLst>
      </pc:sldChg>
      <pc:sldChg chg="modSp mod">
        <pc:chgData name="paul meaney" userId="8f3b41ac-413d-46e0-bc97-8181c95bcdc2" providerId="ADAL" clId="{D28FBAE7-94E1-4578-A1B6-F5BAF6C34FF0}" dt="2025-02-25T12:37:24.509" v="8983"/>
        <pc:sldMkLst>
          <pc:docMk/>
          <pc:sldMk cId="4139022099" sldId="3101"/>
        </pc:sldMkLst>
      </pc:sldChg>
      <pc:sldChg chg="modSp mod">
        <pc:chgData name="paul meaney" userId="8f3b41ac-413d-46e0-bc97-8181c95bcdc2" providerId="ADAL" clId="{D28FBAE7-94E1-4578-A1B6-F5BAF6C34FF0}" dt="2025-02-24T15:58:52.201" v="7736" actId="20577"/>
        <pc:sldMkLst>
          <pc:docMk/>
          <pc:sldMk cId="4219234583" sldId="3105"/>
        </pc:sldMkLst>
      </pc:sldChg>
      <pc:sldChg chg="modSp mod">
        <pc:chgData name="paul meaney" userId="8f3b41ac-413d-46e0-bc97-8181c95bcdc2" providerId="ADAL" clId="{D28FBAE7-94E1-4578-A1B6-F5BAF6C34FF0}" dt="2025-02-24T16:06:54.969" v="8016" actId="20577"/>
        <pc:sldMkLst>
          <pc:docMk/>
          <pc:sldMk cId="2030707807" sldId="3115"/>
        </pc:sldMkLst>
      </pc:sldChg>
      <pc:sldChg chg="modSp mod">
        <pc:chgData name="paul meaney" userId="8f3b41ac-413d-46e0-bc97-8181c95bcdc2" providerId="ADAL" clId="{D28FBAE7-94E1-4578-A1B6-F5BAF6C34FF0}" dt="2025-02-24T16:15:54.449" v="8120" actId="20577"/>
        <pc:sldMkLst>
          <pc:docMk/>
          <pc:sldMk cId="1968739883" sldId="3125"/>
        </pc:sldMkLst>
      </pc:sldChg>
      <pc:sldChg chg="modSp">
        <pc:chgData name="paul meaney" userId="8f3b41ac-413d-46e0-bc97-8181c95bcdc2" providerId="ADAL" clId="{D28FBAE7-94E1-4578-A1B6-F5BAF6C34FF0}" dt="2025-02-25T13:08:25.737" v="9042" actId="114"/>
        <pc:sldMkLst>
          <pc:docMk/>
          <pc:sldMk cId="1407223902" sldId="3127"/>
        </pc:sldMkLst>
      </pc:sldChg>
      <pc:sldChg chg="modSp">
        <pc:chgData name="paul meaney" userId="8f3b41ac-413d-46e0-bc97-8181c95bcdc2" providerId="ADAL" clId="{D28FBAE7-94E1-4578-A1B6-F5BAF6C34FF0}" dt="2025-02-24T10:39:09.158" v="3812" actId="1076"/>
        <pc:sldMkLst>
          <pc:docMk/>
          <pc:sldMk cId="3646521217" sldId="3130"/>
        </pc:sldMkLst>
      </pc:sldChg>
      <pc:sldChg chg="modSp">
        <pc:chgData name="paul meaney" userId="8f3b41ac-413d-46e0-bc97-8181c95bcdc2" providerId="ADAL" clId="{D28FBAE7-94E1-4578-A1B6-F5BAF6C34FF0}" dt="2025-02-24T16:10:00.786" v="8032" actId="20577"/>
        <pc:sldMkLst>
          <pc:docMk/>
          <pc:sldMk cId="919745238" sldId="3136"/>
        </pc:sldMkLst>
      </pc:sldChg>
      <pc:sldChg chg="addSp delSp modSp mod modAnim">
        <pc:chgData name="paul meaney" userId="8f3b41ac-413d-46e0-bc97-8181c95bcdc2" providerId="ADAL" clId="{D28FBAE7-94E1-4578-A1B6-F5BAF6C34FF0}" dt="2025-02-24T10:55:30.687" v="4095"/>
        <pc:sldMkLst>
          <pc:docMk/>
          <pc:sldMk cId="1526703526" sldId="3144"/>
        </pc:sldMkLst>
      </pc:sldChg>
      <pc:sldChg chg="addSp delSp modSp mod">
        <pc:chgData name="paul meaney" userId="8f3b41ac-413d-46e0-bc97-8181c95bcdc2" providerId="ADAL" clId="{D28FBAE7-94E1-4578-A1B6-F5BAF6C34FF0}" dt="2025-02-24T09:23:31.352" v="768" actId="1076"/>
        <pc:sldMkLst>
          <pc:docMk/>
          <pc:sldMk cId="655484001" sldId="3145"/>
        </pc:sldMkLst>
      </pc:sldChg>
      <pc:sldChg chg="addSp delSp modSp mod modAnim">
        <pc:chgData name="paul meaney" userId="8f3b41ac-413d-46e0-bc97-8181c95bcdc2" providerId="ADAL" clId="{D28FBAE7-94E1-4578-A1B6-F5BAF6C34FF0}" dt="2025-02-24T11:19:26.013" v="4292" actId="1076"/>
        <pc:sldMkLst>
          <pc:docMk/>
          <pc:sldMk cId="3804117356" sldId="3147"/>
        </pc:sldMkLst>
      </pc:sldChg>
      <pc:sldChg chg="addSp delSp modSp mod modAnim">
        <pc:chgData name="paul meaney" userId="8f3b41ac-413d-46e0-bc97-8181c95bcdc2" providerId="ADAL" clId="{D28FBAE7-94E1-4578-A1B6-F5BAF6C34FF0}" dt="2025-02-24T11:21:05.321" v="4390" actId="113"/>
        <pc:sldMkLst>
          <pc:docMk/>
          <pc:sldMk cId="800529097" sldId="3148"/>
        </pc:sldMkLst>
      </pc:sldChg>
      <pc:sldChg chg="addSp delSp modSp add mod modAnim">
        <pc:chgData name="paul meaney" userId="8f3b41ac-413d-46e0-bc97-8181c95bcdc2" providerId="ADAL" clId="{D28FBAE7-94E1-4578-A1B6-F5BAF6C34FF0}" dt="2025-02-24T11:23:06.169" v="4486"/>
        <pc:sldMkLst>
          <pc:docMk/>
          <pc:sldMk cId="1936328146" sldId="3149"/>
        </pc:sldMkLst>
      </pc:sldChg>
      <pc:sldChg chg="addSp delSp modSp add mod delAnim modAnim">
        <pc:chgData name="paul meaney" userId="8f3b41ac-413d-46e0-bc97-8181c95bcdc2" providerId="ADAL" clId="{D28FBAE7-94E1-4578-A1B6-F5BAF6C34FF0}" dt="2025-02-24T12:05:31.566" v="5028"/>
        <pc:sldMkLst>
          <pc:docMk/>
          <pc:sldMk cId="144734363" sldId="3150"/>
        </pc:sldMkLst>
      </pc:sldChg>
      <pc:sldChg chg="modSp add mod">
        <pc:chgData name="paul meaney" userId="8f3b41ac-413d-46e0-bc97-8181c95bcdc2" providerId="ADAL" clId="{D28FBAE7-94E1-4578-A1B6-F5BAF6C34FF0}" dt="2025-02-24T09:40:31.758" v="2205" actId="20577"/>
        <pc:sldMkLst>
          <pc:docMk/>
          <pc:sldMk cId="1102865082" sldId="3151"/>
        </pc:sldMkLst>
      </pc:sldChg>
      <pc:sldChg chg="modSp add mod">
        <pc:chgData name="paul meaney" userId="8f3b41ac-413d-46e0-bc97-8181c95bcdc2" providerId="ADAL" clId="{D28FBAE7-94E1-4578-A1B6-F5BAF6C34FF0}" dt="2025-02-24T09:43:20.815" v="2528" actId="20577"/>
        <pc:sldMkLst>
          <pc:docMk/>
          <pc:sldMk cId="1683262042" sldId="3152"/>
        </pc:sldMkLst>
      </pc:sldChg>
      <pc:sldChg chg="modSp add mod">
        <pc:chgData name="paul meaney" userId="8f3b41ac-413d-46e0-bc97-8181c95bcdc2" providerId="ADAL" clId="{D28FBAE7-94E1-4578-A1B6-F5BAF6C34FF0}" dt="2025-02-24T09:42:55.344" v="2518" actId="20577"/>
        <pc:sldMkLst>
          <pc:docMk/>
          <pc:sldMk cId="1213781516" sldId="3153"/>
        </pc:sldMkLst>
      </pc:sldChg>
      <pc:sldChg chg="modSp add mod">
        <pc:chgData name="paul meaney" userId="8f3b41ac-413d-46e0-bc97-8181c95bcdc2" providerId="ADAL" clId="{D28FBAE7-94E1-4578-A1B6-F5BAF6C34FF0}" dt="2025-02-24T16:34:24.044" v="8846" actId="20577"/>
        <pc:sldMkLst>
          <pc:docMk/>
          <pc:sldMk cId="2884724517" sldId="3154"/>
        </pc:sldMkLst>
      </pc:sldChg>
      <pc:sldChg chg="addSp delSp modSp new mod setBg">
        <pc:chgData name="paul meaney" userId="8f3b41ac-413d-46e0-bc97-8181c95bcdc2" providerId="ADAL" clId="{D28FBAE7-94E1-4578-A1B6-F5BAF6C34FF0}" dt="2025-02-24T09:49:06.750" v="3367" actId="20577"/>
        <pc:sldMkLst>
          <pc:docMk/>
          <pc:sldMk cId="4283628543" sldId="3155"/>
        </pc:sldMkLst>
      </pc:sldChg>
      <pc:sldChg chg="delSp modSp add mod ord delAnim modAnim">
        <pc:chgData name="paul meaney" userId="8f3b41ac-413d-46e0-bc97-8181c95bcdc2" providerId="ADAL" clId="{D28FBAE7-94E1-4578-A1B6-F5BAF6C34FF0}" dt="2025-02-24T13:46:16.693" v="5433" actId="20577"/>
        <pc:sldMkLst>
          <pc:docMk/>
          <pc:sldMk cId="1236603493" sldId="3156"/>
        </pc:sldMkLst>
      </pc:sldChg>
      <pc:sldChg chg="modSp add mod">
        <pc:chgData name="paul meaney" userId="8f3b41ac-413d-46e0-bc97-8181c95bcdc2" providerId="ADAL" clId="{D28FBAE7-94E1-4578-A1B6-F5BAF6C34FF0}" dt="2025-02-24T14:42:34.826" v="6295" actId="20577"/>
        <pc:sldMkLst>
          <pc:docMk/>
          <pc:sldMk cId="3958297357" sldId="3157"/>
        </pc:sldMkLst>
      </pc:sldChg>
      <pc:sldChg chg="modSp add mod">
        <pc:chgData name="paul meaney" userId="8f3b41ac-413d-46e0-bc97-8181c95bcdc2" providerId="ADAL" clId="{D28FBAE7-94E1-4578-A1B6-F5BAF6C34FF0}" dt="2025-02-24T14:50:44.748" v="6324" actId="20577"/>
        <pc:sldMkLst>
          <pc:docMk/>
          <pc:sldMk cId="2943942771" sldId="3158"/>
        </pc:sldMkLst>
      </pc:sldChg>
      <pc:sldChg chg="modSp add mod">
        <pc:chgData name="paul meaney" userId="8f3b41ac-413d-46e0-bc97-8181c95bcdc2" providerId="ADAL" clId="{D28FBAE7-94E1-4578-A1B6-F5BAF6C34FF0}" dt="2025-02-24T15:11:49.793" v="7142" actId="20577"/>
        <pc:sldMkLst>
          <pc:docMk/>
          <pc:sldMk cId="3360487685" sldId="3159"/>
        </pc:sldMkLst>
      </pc:sldChg>
      <pc:sldChg chg="addSp delSp modSp new mod setBg">
        <pc:chgData name="paul meaney" userId="8f3b41ac-413d-46e0-bc97-8181c95bcdc2" providerId="ADAL" clId="{D28FBAE7-94E1-4578-A1B6-F5BAF6C34FF0}" dt="2025-02-24T15:07:10.037" v="6702" actId="114"/>
        <pc:sldMkLst>
          <pc:docMk/>
          <pc:sldMk cId="1551410949" sldId="3160"/>
        </pc:sldMkLst>
      </pc:sldChg>
      <pc:sldChg chg="addSp delSp modSp new mod setBg">
        <pc:chgData name="paul meaney" userId="8f3b41ac-413d-46e0-bc97-8181c95bcdc2" providerId="ADAL" clId="{D28FBAE7-94E1-4578-A1B6-F5BAF6C34FF0}" dt="2025-02-24T15:09:48.367" v="7136" actId="114"/>
        <pc:sldMkLst>
          <pc:docMk/>
          <pc:sldMk cId="2676654082" sldId="3161"/>
        </pc:sldMkLst>
      </pc:sldChg>
      <pc:sldChg chg="modSp add mod">
        <pc:chgData name="paul meaney" userId="8f3b41ac-413d-46e0-bc97-8181c95bcdc2" providerId="ADAL" clId="{D28FBAE7-94E1-4578-A1B6-F5BAF6C34FF0}" dt="2025-02-24T15:35:26.561" v="7184" actId="20577"/>
        <pc:sldMkLst>
          <pc:docMk/>
          <pc:sldMk cId="1464620658" sldId="3162"/>
        </pc:sldMkLst>
      </pc:sldChg>
      <pc:sldChg chg="modSp add mod">
        <pc:chgData name="paul meaney" userId="8f3b41ac-413d-46e0-bc97-8181c95bcdc2" providerId="ADAL" clId="{D28FBAE7-94E1-4578-A1B6-F5BAF6C34FF0}" dt="2025-02-24T15:35:47.944" v="7221" actId="20577"/>
        <pc:sldMkLst>
          <pc:docMk/>
          <pc:sldMk cId="422531270" sldId="3163"/>
        </pc:sldMkLst>
      </pc:sldChg>
      <pc:sldChg chg="addSp delSp modSp new mod setBg">
        <pc:chgData name="paul meaney" userId="8f3b41ac-413d-46e0-bc97-8181c95bcdc2" providerId="ADAL" clId="{D28FBAE7-94E1-4578-A1B6-F5BAF6C34FF0}" dt="2025-02-24T15:44:52.359" v="7679" actId="114"/>
        <pc:sldMkLst>
          <pc:docMk/>
          <pc:sldMk cId="4191759214" sldId="3164"/>
        </pc:sldMkLst>
      </pc:sldChg>
      <pc:sldChg chg="modSp add mod">
        <pc:chgData name="paul meaney" userId="8f3b41ac-413d-46e0-bc97-8181c95bcdc2" providerId="ADAL" clId="{D28FBAE7-94E1-4578-A1B6-F5BAF6C34FF0}" dt="2025-02-24T15:59:13.306" v="7754" actId="20577"/>
        <pc:sldMkLst>
          <pc:docMk/>
          <pc:sldMk cId="1460015497" sldId="3165"/>
        </pc:sldMkLst>
      </pc:sldChg>
      <pc:sldChg chg="modSp add mod">
        <pc:chgData name="paul meaney" userId="8f3b41ac-413d-46e0-bc97-8181c95bcdc2" providerId="ADAL" clId="{D28FBAE7-94E1-4578-A1B6-F5BAF6C34FF0}" dt="2025-02-24T16:07:25.345" v="8018" actId="20577"/>
        <pc:sldMkLst>
          <pc:docMk/>
          <pc:sldMk cId="1701503084" sldId="3166"/>
        </pc:sldMkLst>
      </pc:sldChg>
      <pc:sldChg chg="addSp delSp modSp new mod setBg">
        <pc:chgData name="paul meaney" userId="8f3b41ac-413d-46e0-bc97-8181c95bcdc2" providerId="ADAL" clId="{D28FBAE7-94E1-4578-A1B6-F5BAF6C34FF0}" dt="2025-02-24T16:04:59.853" v="8015" actId="114"/>
        <pc:sldMkLst>
          <pc:docMk/>
          <pc:sldMk cId="2659551897" sldId="3167"/>
        </pc:sldMkLst>
      </pc:sldChg>
      <pc:sldChg chg="modSp add mod">
        <pc:chgData name="paul meaney" userId="8f3b41ac-413d-46e0-bc97-8181c95bcdc2" providerId="ADAL" clId="{D28FBAE7-94E1-4578-A1B6-F5BAF6C34FF0}" dt="2025-02-24T16:17:27.449" v="8136" actId="20577"/>
        <pc:sldMkLst>
          <pc:docMk/>
          <pc:sldMk cId="591060210" sldId="3168"/>
        </pc:sldMkLst>
      </pc:sldChg>
      <pc:sldChg chg="modSp add mod ord">
        <pc:chgData name="paul meaney" userId="8f3b41ac-413d-46e0-bc97-8181c95bcdc2" providerId="ADAL" clId="{D28FBAE7-94E1-4578-A1B6-F5BAF6C34FF0}" dt="2025-02-25T14:18:11.419" v="9046"/>
        <pc:sldMkLst>
          <pc:docMk/>
          <pc:sldMk cId="4145122560" sldId="3169"/>
        </pc:sldMkLst>
      </pc:sldChg>
      <pc:sldChg chg="addSp delSp modSp new mod ord setBg">
        <pc:chgData name="paul meaney" userId="8f3b41ac-413d-46e0-bc97-8181c95bcdc2" providerId="ADAL" clId="{D28FBAE7-94E1-4578-A1B6-F5BAF6C34FF0}" dt="2025-02-24T16:24:21.126" v="8774" actId="20577"/>
        <pc:sldMkLst>
          <pc:docMk/>
          <pc:sldMk cId="385163596" sldId="3170"/>
        </pc:sldMkLst>
      </pc:sldChg>
    </pc:docChg>
  </pc:docChgLst>
  <pc:docChgLst>
    <pc:chgData name="paul meaney" userId="8f3b41ac-413d-46e0-bc97-8181c95bcdc2" providerId="ADAL" clId="{09D5F9CF-0EEC-4526-ADCB-61DD2DD24515}"/>
    <pc:docChg chg="custSel modSld">
      <pc:chgData name="paul meaney" userId="8f3b41ac-413d-46e0-bc97-8181c95bcdc2" providerId="ADAL" clId="{09D5F9CF-0EEC-4526-ADCB-61DD2DD24515}" dt="2024-06-06T10:28:23.918" v="0" actId="313"/>
      <pc:docMkLst>
        <pc:docMk/>
      </pc:docMkLst>
      <pc:sldChg chg="modSp mod">
        <pc:chgData name="paul meaney" userId="8f3b41ac-413d-46e0-bc97-8181c95bcdc2" providerId="ADAL" clId="{09D5F9CF-0EEC-4526-ADCB-61DD2DD24515}" dt="2024-06-06T10:28:23.918" v="0" actId="313"/>
        <pc:sldMkLst>
          <pc:docMk/>
          <pc:sldMk cId="2903039538" sldId="1668"/>
        </pc:sldMkLst>
      </pc:sldChg>
    </pc:docChg>
  </pc:docChgLst>
  <pc:docChgLst>
    <pc:chgData name="paul meaney" userId="8f3b41ac-413d-46e0-bc97-8181c95bcdc2" providerId="ADAL" clId="{724DF2C5-F462-475E-9F15-5A8DA5189FC4}"/>
    <pc:docChg chg="undo redo custSel addSld delSld modSld sldOrd addSection modSection">
      <pc:chgData name="paul meaney" userId="8f3b41ac-413d-46e0-bc97-8181c95bcdc2" providerId="ADAL" clId="{724DF2C5-F462-475E-9F15-5A8DA5189FC4}" dt="2023-10-19T09:21:55.397" v="18780" actId="14100"/>
      <pc:docMkLst>
        <pc:docMk/>
      </pc:docMkLst>
      <pc:sldChg chg="modSp">
        <pc:chgData name="paul meaney" userId="8f3b41ac-413d-46e0-bc97-8181c95bcdc2" providerId="ADAL" clId="{724DF2C5-F462-475E-9F15-5A8DA5189FC4}" dt="2023-10-13T09:35:19.028" v="17309" actId="20577"/>
        <pc:sldMkLst>
          <pc:docMk/>
          <pc:sldMk cId="1160443717" sldId="474"/>
        </pc:sldMkLst>
      </pc:sldChg>
      <pc:sldChg chg="modSp add mod setBg">
        <pc:chgData name="paul meaney" userId="8f3b41ac-413d-46e0-bc97-8181c95bcdc2" providerId="ADAL" clId="{724DF2C5-F462-475E-9F15-5A8DA5189FC4}" dt="2023-10-10T14:07:45.957" v="3270" actId="114"/>
        <pc:sldMkLst>
          <pc:docMk/>
          <pc:sldMk cId="472739179" sldId="523"/>
        </pc:sldMkLst>
      </pc:sldChg>
      <pc:sldChg chg="modSp add mod setBg">
        <pc:chgData name="paul meaney" userId="8f3b41ac-413d-46e0-bc97-8181c95bcdc2" providerId="ADAL" clId="{724DF2C5-F462-475E-9F15-5A8DA5189FC4}" dt="2023-10-13T15:56:41.710" v="18673" actId="27957"/>
        <pc:sldMkLst>
          <pc:docMk/>
          <pc:sldMk cId="1037848145" sldId="525"/>
        </pc:sldMkLst>
      </pc:sldChg>
      <pc:sldChg chg="modSp add mod setBg">
        <pc:chgData name="paul meaney" userId="8f3b41ac-413d-46e0-bc97-8181c95bcdc2" providerId="ADAL" clId="{724DF2C5-F462-475E-9F15-5A8DA5189FC4}" dt="2023-10-13T15:55:18.782" v="18645" actId="27957"/>
        <pc:sldMkLst>
          <pc:docMk/>
          <pc:sldMk cId="3730983709" sldId="526"/>
        </pc:sldMkLst>
      </pc:sldChg>
      <pc:sldChg chg="modSp mod">
        <pc:chgData name="paul meaney" userId="8f3b41ac-413d-46e0-bc97-8181c95bcdc2" providerId="ADAL" clId="{724DF2C5-F462-475E-9F15-5A8DA5189FC4}" dt="2023-10-13T16:06:14.113" v="18729" actId="27636"/>
        <pc:sldMkLst>
          <pc:docMk/>
          <pc:sldMk cId="1380044357" sldId="549"/>
        </pc:sldMkLst>
      </pc:sldChg>
      <pc:sldChg chg="modSp mod">
        <pc:chgData name="paul meaney" userId="8f3b41ac-413d-46e0-bc97-8181c95bcdc2" providerId="ADAL" clId="{724DF2C5-F462-475E-9F15-5A8DA5189FC4}" dt="2023-10-13T15:52:07.570" v="18618" actId="27636"/>
        <pc:sldMkLst>
          <pc:docMk/>
          <pc:sldMk cId="3737862164" sldId="577"/>
        </pc:sldMkLst>
      </pc:sldChg>
      <pc:sldChg chg="modSp mod">
        <pc:chgData name="paul meaney" userId="8f3b41ac-413d-46e0-bc97-8181c95bcdc2" providerId="ADAL" clId="{724DF2C5-F462-475E-9F15-5A8DA5189FC4}" dt="2023-10-13T15:52:07.581" v="18619" actId="27636"/>
        <pc:sldMkLst>
          <pc:docMk/>
          <pc:sldMk cId="2840469309" sldId="579"/>
        </pc:sldMkLst>
      </pc:sldChg>
      <pc:sldChg chg="del">
        <pc:chgData name="paul meaney" userId="8f3b41ac-413d-46e0-bc97-8181c95bcdc2" providerId="ADAL" clId="{724DF2C5-F462-475E-9F15-5A8DA5189FC4}" dt="2023-10-10T10:15:25.995" v="1" actId="47"/>
        <pc:sldMkLst>
          <pc:docMk/>
          <pc:sldMk cId="2727248341" sldId="692"/>
        </pc:sldMkLst>
      </pc:sldChg>
      <pc:sldChg chg="modSp add mod">
        <pc:chgData name="paul meaney" userId="8f3b41ac-413d-46e0-bc97-8181c95bcdc2" providerId="ADAL" clId="{724DF2C5-F462-475E-9F15-5A8DA5189FC4}" dt="2023-10-10T15:15:12.449" v="6435" actId="20577"/>
        <pc:sldMkLst>
          <pc:docMk/>
          <pc:sldMk cId="4038332648" sldId="706"/>
        </pc:sldMkLst>
      </pc:sldChg>
      <pc:sldChg chg="modSp add mod">
        <pc:chgData name="paul meaney" userId="8f3b41ac-413d-46e0-bc97-8181c95bcdc2" providerId="ADAL" clId="{724DF2C5-F462-475E-9F15-5A8DA5189FC4}" dt="2023-10-10T15:15:34.093" v="6436" actId="1582"/>
        <pc:sldMkLst>
          <pc:docMk/>
          <pc:sldMk cId="744829278" sldId="707"/>
        </pc:sldMkLst>
      </pc:sldChg>
      <pc:sldChg chg="add">
        <pc:chgData name="paul meaney" userId="8f3b41ac-413d-46e0-bc97-8181c95bcdc2" providerId="ADAL" clId="{724DF2C5-F462-475E-9F15-5A8DA5189FC4}" dt="2023-10-10T15:04:21.604" v="5537"/>
        <pc:sldMkLst>
          <pc:docMk/>
          <pc:sldMk cId="3242279144" sldId="709"/>
        </pc:sldMkLst>
      </pc:sldChg>
      <pc:sldChg chg="modSp add mod setBg">
        <pc:chgData name="paul meaney" userId="8f3b41ac-413d-46e0-bc97-8181c95bcdc2" providerId="ADAL" clId="{724DF2C5-F462-475E-9F15-5A8DA5189FC4}" dt="2023-10-13T15:52:07.529" v="18616" actId="27636"/>
        <pc:sldMkLst>
          <pc:docMk/>
          <pc:sldMk cId="3853110904" sldId="713"/>
        </pc:sldMkLst>
      </pc:sldChg>
      <pc:sldChg chg="modSp">
        <pc:chgData name="paul meaney" userId="8f3b41ac-413d-46e0-bc97-8181c95bcdc2" providerId="ADAL" clId="{724DF2C5-F462-475E-9F15-5A8DA5189FC4}" dt="2023-10-13T09:47:52.756" v="17599" actId="20577"/>
        <pc:sldMkLst>
          <pc:docMk/>
          <pc:sldMk cId="2363869022" sldId="810"/>
        </pc:sldMkLst>
      </pc:sldChg>
      <pc:sldChg chg="modSp add mod">
        <pc:chgData name="paul meaney" userId="8f3b41ac-413d-46e0-bc97-8181c95bcdc2" providerId="ADAL" clId="{724DF2C5-F462-475E-9F15-5A8DA5189FC4}" dt="2023-10-13T15:51:09.404" v="18576" actId="20577"/>
        <pc:sldMkLst>
          <pc:docMk/>
          <pc:sldMk cId="1784474909" sldId="851"/>
        </pc:sldMkLst>
      </pc:sldChg>
      <pc:sldChg chg="modSp del mod">
        <pc:chgData name="paul meaney" userId="8f3b41ac-413d-46e0-bc97-8181c95bcdc2" providerId="ADAL" clId="{724DF2C5-F462-475E-9F15-5A8DA5189FC4}" dt="2023-10-13T09:50:29.475" v="17657" actId="2696"/>
        <pc:sldMkLst>
          <pc:docMk/>
          <pc:sldMk cId="3633669602" sldId="851"/>
        </pc:sldMkLst>
      </pc:sldChg>
      <pc:sldChg chg="modSp">
        <pc:chgData name="paul meaney" userId="8f3b41ac-413d-46e0-bc97-8181c95bcdc2" providerId="ADAL" clId="{724DF2C5-F462-475E-9F15-5A8DA5189FC4}" dt="2023-10-13T09:44:17.047" v="17467" actId="114"/>
        <pc:sldMkLst>
          <pc:docMk/>
          <pc:sldMk cId="314936892" sldId="857"/>
        </pc:sldMkLst>
      </pc:sldChg>
      <pc:sldChg chg="addSp delSp modSp mod">
        <pc:chgData name="paul meaney" userId="8f3b41ac-413d-46e0-bc97-8181c95bcdc2" providerId="ADAL" clId="{724DF2C5-F462-475E-9F15-5A8DA5189FC4}" dt="2023-10-19T09:20:18.685" v="18761" actId="1076"/>
        <pc:sldMkLst>
          <pc:docMk/>
          <pc:sldMk cId="3229377665" sldId="860"/>
        </pc:sldMkLst>
      </pc:sldChg>
      <pc:sldChg chg="modSp">
        <pc:chgData name="paul meaney" userId="8f3b41ac-413d-46e0-bc97-8181c95bcdc2" providerId="ADAL" clId="{724DF2C5-F462-475E-9F15-5A8DA5189FC4}" dt="2023-10-10T11:35:45.150" v="991" actId="20577"/>
        <pc:sldMkLst>
          <pc:docMk/>
          <pc:sldMk cId="742385195" sldId="861"/>
        </pc:sldMkLst>
      </pc:sldChg>
      <pc:sldChg chg="modSp mod">
        <pc:chgData name="paul meaney" userId="8f3b41ac-413d-46e0-bc97-8181c95bcdc2" providerId="ADAL" clId="{724DF2C5-F462-475E-9F15-5A8DA5189FC4}" dt="2023-10-13T09:49:32.668" v="17654" actId="20577"/>
        <pc:sldMkLst>
          <pc:docMk/>
          <pc:sldMk cId="1200376522" sldId="870"/>
        </pc:sldMkLst>
      </pc:sldChg>
      <pc:sldChg chg="addSp delSp modSp mod">
        <pc:chgData name="paul meaney" userId="8f3b41ac-413d-46e0-bc97-8181c95bcdc2" providerId="ADAL" clId="{724DF2C5-F462-475E-9F15-5A8DA5189FC4}" dt="2023-10-19T09:20:31.895" v="18764" actId="1076"/>
        <pc:sldMkLst>
          <pc:docMk/>
          <pc:sldMk cId="2478575987" sldId="885"/>
        </pc:sldMkLst>
      </pc:sldChg>
      <pc:sldChg chg="addSp modSp mod">
        <pc:chgData name="paul meaney" userId="8f3b41ac-413d-46e0-bc97-8181c95bcdc2" providerId="ADAL" clId="{724DF2C5-F462-475E-9F15-5A8DA5189FC4}" dt="2023-10-13T09:46:12.603" v="17539" actId="20577"/>
        <pc:sldMkLst>
          <pc:docMk/>
          <pc:sldMk cId="1455444510" sldId="890"/>
        </pc:sldMkLst>
      </pc:sldChg>
      <pc:sldChg chg="modSp">
        <pc:chgData name="paul meaney" userId="8f3b41ac-413d-46e0-bc97-8181c95bcdc2" providerId="ADAL" clId="{724DF2C5-F462-475E-9F15-5A8DA5189FC4}" dt="2023-10-10T14:16:13.639" v="3632" actId="313"/>
        <pc:sldMkLst>
          <pc:docMk/>
          <pc:sldMk cId="3464296752" sldId="891"/>
        </pc:sldMkLst>
      </pc:sldChg>
      <pc:sldChg chg="addSp delSp modSp mod">
        <pc:chgData name="paul meaney" userId="8f3b41ac-413d-46e0-bc97-8181c95bcdc2" providerId="ADAL" clId="{724DF2C5-F462-475E-9F15-5A8DA5189FC4}" dt="2023-10-12T09:51:44.114" v="14856" actId="6549"/>
        <pc:sldMkLst>
          <pc:docMk/>
          <pc:sldMk cId="1997674683" sldId="892"/>
        </pc:sldMkLst>
      </pc:sldChg>
      <pc:sldChg chg="add del">
        <pc:chgData name="paul meaney" userId="8f3b41ac-413d-46e0-bc97-8181c95bcdc2" providerId="ADAL" clId="{724DF2C5-F462-475E-9F15-5A8DA5189FC4}" dt="2023-10-10T14:41:56.513" v="4668" actId="47"/>
        <pc:sldMkLst>
          <pc:docMk/>
          <pc:sldMk cId="1871808046" sldId="894"/>
        </pc:sldMkLst>
      </pc:sldChg>
      <pc:sldChg chg="modSp">
        <pc:chgData name="paul meaney" userId="8f3b41ac-413d-46e0-bc97-8181c95bcdc2" providerId="ADAL" clId="{724DF2C5-F462-475E-9F15-5A8DA5189FC4}" dt="2023-10-10T14:42:15.913" v="4688" actId="20577"/>
        <pc:sldMkLst>
          <pc:docMk/>
          <pc:sldMk cId="18092098" sldId="895"/>
        </pc:sldMkLst>
      </pc:sldChg>
      <pc:sldChg chg="addSp delSp modSp mod">
        <pc:chgData name="paul meaney" userId="8f3b41ac-413d-46e0-bc97-8181c95bcdc2" providerId="ADAL" clId="{724DF2C5-F462-475E-9F15-5A8DA5189FC4}" dt="2023-10-13T09:46:53.069" v="17540" actId="1076"/>
        <pc:sldMkLst>
          <pc:docMk/>
          <pc:sldMk cId="575436559" sldId="896"/>
        </pc:sldMkLst>
      </pc:sldChg>
      <pc:sldChg chg="modSp">
        <pc:chgData name="paul meaney" userId="8f3b41ac-413d-46e0-bc97-8181c95bcdc2" providerId="ADAL" clId="{724DF2C5-F462-475E-9F15-5A8DA5189FC4}" dt="2023-10-10T14:59:01.451" v="5531" actId="2711"/>
        <pc:sldMkLst>
          <pc:docMk/>
          <pc:sldMk cId="3262722428" sldId="899"/>
        </pc:sldMkLst>
      </pc:sldChg>
      <pc:sldChg chg="modSp mod">
        <pc:chgData name="paul meaney" userId="8f3b41ac-413d-46e0-bc97-8181c95bcdc2" providerId="ADAL" clId="{724DF2C5-F462-475E-9F15-5A8DA5189FC4}" dt="2023-10-16T14:33:36.001" v="18758" actId="20577"/>
        <pc:sldMkLst>
          <pc:docMk/>
          <pc:sldMk cId="840791111" sldId="900"/>
        </pc:sldMkLst>
      </pc:sldChg>
      <pc:sldChg chg="modSp">
        <pc:chgData name="paul meaney" userId="8f3b41ac-413d-46e0-bc97-8181c95bcdc2" providerId="ADAL" clId="{724DF2C5-F462-475E-9F15-5A8DA5189FC4}" dt="2023-10-13T09:48:42.978" v="17643" actId="20577"/>
        <pc:sldMkLst>
          <pc:docMk/>
          <pc:sldMk cId="3544113439" sldId="902"/>
        </pc:sldMkLst>
      </pc:sldChg>
      <pc:sldChg chg="addSp delSp modSp mod">
        <pc:chgData name="paul meaney" userId="8f3b41ac-413d-46e0-bc97-8181c95bcdc2" providerId="ADAL" clId="{724DF2C5-F462-475E-9F15-5A8DA5189FC4}" dt="2023-10-19T09:20:45.199" v="18767" actId="1076"/>
        <pc:sldMkLst>
          <pc:docMk/>
          <pc:sldMk cId="1027945239" sldId="903"/>
        </pc:sldMkLst>
      </pc:sldChg>
      <pc:sldChg chg="modSp">
        <pc:chgData name="paul meaney" userId="8f3b41ac-413d-46e0-bc97-8181c95bcdc2" providerId="ADAL" clId="{724DF2C5-F462-475E-9F15-5A8DA5189FC4}" dt="2023-10-10T10:29:39.146" v="409" actId="20577"/>
        <pc:sldMkLst>
          <pc:docMk/>
          <pc:sldMk cId="2774057611" sldId="906"/>
        </pc:sldMkLst>
      </pc:sldChg>
      <pc:sldChg chg="modSp">
        <pc:chgData name="paul meaney" userId="8f3b41ac-413d-46e0-bc97-8181c95bcdc2" providerId="ADAL" clId="{724DF2C5-F462-475E-9F15-5A8DA5189FC4}" dt="2023-10-10T15:22:39.162" v="6663" actId="20577"/>
        <pc:sldMkLst>
          <pc:docMk/>
          <pc:sldMk cId="1193964665" sldId="909"/>
        </pc:sldMkLst>
      </pc:sldChg>
      <pc:sldChg chg="modSp mod">
        <pc:chgData name="paul meaney" userId="8f3b41ac-413d-46e0-bc97-8181c95bcdc2" providerId="ADAL" clId="{724DF2C5-F462-475E-9F15-5A8DA5189FC4}" dt="2023-10-10T15:24:53.395" v="6700" actId="20577"/>
        <pc:sldMkLst>
          <pc:docMk/>
          <pc:sldMk cId="2933792069" sldId="910"/>
        </pc:sldMkLst>
      </pc:sldChg>
      <pc:sldChg chg="modSp">
        <pc:chgData name="paul meaney" userId="8f3b41ac-413d-46e0-bc97-8181c95bcdc2" providerId="ADAL" clId="{724DF2C5-F462-475E-9F15-5A8DA5189FC4}" dt="2023-10-11T13:26:21.890" v="10615" actId="114"/>
        <pc:sldMkLst>
          <pc:docMk/>
          <pc:sldMk cId="2013968731" sldId="917"/>
        </pc:sldMkLst>
      </pc:sldChg>
      <pc:sldChg chg="modSp">
        <pc:chgData name="paul meaney" userId="8f3b41ac-413d-46e0-bc97-8181c95bcdc2" providerId="ADAL" clId="{724DF2C5-F462-475E-9F15-5A8DA5189FC4}" dt="2023-10-11T13:29:13.621" v="10748" actId="20577"/>
        <pc:sldMkLst>
          <pc:docMk/>
          <pc:sldMk cId="3651601547" sldId="921"/>
        </pc:sldMkLst>
      </pc:sldChg>
      <pc:sldChg chg="addSp delSp modSp add del mod">
        <pc:chgData name="paul meaney" userId="8f3b41ac-413d-46e0-bc97-8181c95bcdc2" providerId="ADAL" clId="{724DF2C5-F462-475E-9F15-5A8DA5189FC4}" dt="2023-10-11T15:46:52.085" v="13296" actId="14100"/>
        <pc:sldMkLst>
          <pc:docMk/>
          <pc:sldMk cId="3250966955" sldId="925"/>
        </pc:sldMkLst>
      </pc:sldChg>
      <pc:sldChg chg="addSp delSp modSp mod">
        <pc:chgData name="paul meaney" userId="8f3b41ac-413d-46e0-bc97-8181c95bcdc2" providerId="ADAL" clId="{724DF2C5-F462-475E-9F15-5A8DA5189FC4}" dt="2023-10-11T15:48:59.253" v="13326" actId="14100"/>
        <pc:sldMkLst>
          <pc:docMk/>
          <pc:sldMk cId="3719967375" sldId="928"/>
        </pc:sldMkLst>
      </pc:sldChg>
      <pc:sldChg chg="addSp delSp modSp mod">
        <pc:chgData name="paul meaney" userId="8f3b41ac-413d-46e0-bc97-8181c95bcdc2" providerId="ADAL" clId="{724DF2C5-F462-475E-9F15-5A8DA5189FC4}" dt="2023-10-11T16:02:47.575" v="14144" actId="13219"/>
        <pc:sldMkLst>
          <pc:docMk/>
          <pc:sldMk cId="912565261" sldId="932"/>
        </pc:sldMkLst>
      </pc:sldChg>
      <pc:sldChg chg="modSp">
        <pc:chgData name="paul meaney" userId="8f3b41ac-413d-46e0-bc97-8181c95bcdc2" providerId="ADAL" clId="{724DF2C5-F462-475E-9F15-5A8DA5189FC4}" dt="2023-10-10T15:22:12.836" v="6619" actId="20577"/>
        <pc:sldMkLst>
          <pc:docMk/>
          <pc:sldMk cId="3511683443" sldId="936"/>
        </pc:sldMkLst>
      </pc:sldChg>
      <pc:sldChg chg="addSp mod setBg">
        <pc:chgData name="paul meaney" userId="8f3b41ac-413d-46e0-bc97-8181c95bcdc2" providerId="ADAL" clId="{724DF2C5-F462-475E-9F15-5A8DA5189FC4}" dt="2023-10-10T15:16:28.077" v="6444" actId="26606"/>
        <pc:sldMkLst>
          <pc:docMk/>
          <pc:sldMk cId="514593137" sldId="959"/>
        </pc:sldMkLst>
      </pc:sldChg>
      <pc:sldChg chg="addSp delSp modSp mod">
        <pc:chgData name="paul meaney" userId="8f3b41ac-413d-46e0-bc97-8181c95bcdc2" providerId="ADAL" clId="{724DF2C5-F462-475E-9F15-5A8DA5189FC4}" dt="2023-10-19T09:21:03.993" v="18770" actId="1076"/>
        <pc:sldMkLst>
          <pc:docMk/>
          <pc:sldMk cId="4146503752" sldId="1007"/>
        </pc:sldMkLst>
      </pc:sldChg>
      <pc:sldChg chg="addSp delSp modSp add del mod">
        <pc:chgData name="paul meaney" userId="8f3b41ac-413d-46e0-bc97-8181c95bcdc2" providerId="ADAL" clId="{724DF2C5-F462-475E-9F15-5A8DA5189FC4}" dt="2023-10-19T09:21:16.853" v="18773" actId="1076"/>
        <pc:sldMkLst>
          <pc:docMk/>
          <pc:sldMk cId="2004233001" sldId="1008"/>
        </pc:sldMkLst>
      </pc:sldChg>
      <pc:sldChg chg="modSp">
        <pc:chgData name="paul meaney" userId="8f3b41ac-413d-46e0-bc97-8181c95bcdc2" providerId="ADAL" clId="{724DF2C5-F462-475E-9F15-5A8DA5189FC4}" dt="2023-10-11T15:43:57.505" v="13203" actId="114"/>
        <pc:sldMkLst>
          <pc:docMk/>
          <pc:sldMk cId="3541637254" sldId="1010"/>
        </pc:sldMkLst>
      </pc:sldChg>
      <pc:sldChg chg="modSp del mod">
        <pc:chgData name="paul meaney" userId="8f3b41ac-413d-46e0-bc97-8181c95bcdc2" providerId="ADAL" clId="{724DF2C5-F462-475E-9F15-5A8DA5189FC4}" dt="2023-10-11T15:44:06.432" v="13205" actId="47"/>
        <pc:sldMkLst>
          <pc:docMk/>
          <pc:sldMk cId="3258823378" sldId="1011"/>
        </pc:sldMkLst>
      </pc:sldChg>
      <pc:sldChg chg="modSp">
        <pc:chgData name="paul meaney" userId="8f3b41ac-413d-46e0-bc97-8181c95bcdc2" providerId="ADAL" clId="{724DF2C5-F462-475E-9F15-5A8DA5189FC4}" dt="2023-10-11T15:48:39.465" v="13323" actId="114"/>
        <pc:sldMkLst>
          <pc:docMk/>
          <pc:sldMk cId="671712366" sldId="1013"/>
        </pc:sldMkLst>
      </pc:sldChg>
      <pc:sldChg chg="modSp">
        <pc:chgData name="paul meaney" userId="8f3b41ac-413d-46e0-bc97-8181c95bcdc2" providerId="ADAL" clId="{724DF2C5-F462-475E-9F15-5A8DA5189FC4}" dt="2023-10-10T16:15:29.892" v="9133" actId="20577"/>
        <pc:sldMkLst>
          <pc:docMk/>
          <pc:sldMk cId="1108659285" sldId="1015"/>
        </pc:sldMkLst>
      </pc:sldChg>
      <pc:sldChg chg="modSp">
        <pc:chgData name="paul meaney" userId="8f3b41ac-413d-46e0-bc97-8181c95bcdc2" providerId="ADAL" clId="{724DF2C5-F462-475E-9F15-5A8DA5189FC4}" dt="2023-10-11T15:50:48.031" v="13405" actId="20577"/>
        <pc:sldMkLst>
          <pc:docMk/>
          <pc:sldMk cId="4156074409" sldId="1016"/>
        </pc:sldMkLst>
      </pc:sldChg>
      <pc:sldChg chg="modSp add mod">
        <pc:chgData name="paul meaney" userId="8f3b41ac-413d-46e0-bc97-8181c95bcdc2" providerId="ADAL" clId="{724DF2C5-F462-475E-9F15-5A8DA5189FC4}" dt="2023-10-13T15:51:20.001" v="18580" actId="20577"/>
        <pc:sldMkLst>
          <pc:docMk/>
          <pc:sldMk cId="664531025" sldId="1019"/>
        </pc:sldMkLst>
      </pc:sldChg>
      <pc:sldChg chg="modSp del mod">
        <pc:chgData name="paul meaney" userId="8f3b41ac-413d-46e0-bc97-8181c95bcdc2" providerId="ADAL" clId="{724DF2C5-F462-475E-9F15-5A8DA5189FC4}" dt="2023-10-10T16:16:25.775" v="9189" actId="2696"/>
        <pc:sldMkLst>
          <pc:docMk/>
          <pc:sldMk cId="946790155" sldId="1019"/>
        </pc:sldMkLst>
      </pc:sldChg>
      <pc:sldChg chg="modSp mod">
        <pc:chgData name="paul meaney" userId="8f3b41ac-413d-46e0-bc97-8181c95bcdc2" providerId="ADAL" clId="{724DF2C5-F462-475E-9F15-5A8DA5189FC4}" dt="2023-10-13T09:33:11.516" v="17089" actId="20577"/>
        <pc:sldMkLst>
          <pc:docMk/>
          <pc:sldMk cId="1199907434" sldId="1022"/>
        </pc:sldMkLst>
      </pc:sldChg>
      <pc:sldChg chg="addSp modSp add mod">
        <pc:chgData name="paul meaney" userId="8f3b41ac-413d-46e0-bc97-8181c95bcdc2" providerId="ADAL" clId="{724DF2C5-F462-475E-9F15-5A8DA5189FC4}" dt="2023-10-13T15:53:28.259" v="18627" actId="20577"/>
        <pc:sldMkLst>
          <pc:docMk/>
          <pc:sldMk cId="140712578" sldId="1056"/>
        </pc:sldMkLst>
      </pc:sldChg>
      <pc:sldChg chg="addSp modSp mod">
        <pc:chgData name="paul meaney" userId="8f3b41ac-413d-46e0-bc97-8181c95bcdc2" providerId="ADAL" clId="{724DF2C5-F462-475E-9F15-5A8DA5189FC4}" dt="2023-10-13T09:33:54.167" v="17100" actId="14100"/>
        <pc:sldMkLst>
          <pc:docMk/>
          <pc:sldMk cId="3304917594" sldId="1058"/>
        </pc:sldMkLst>
      </pc:sldChg>
      <pc:sldChg chg="addSp modSp mod">
        <pc:chgData name="paul meaney" userId="8f3b41ac-413d-46e0-bc97-8181c95bcdc2" providerId="ADAL" clId="{724DF2C5-F462-475E-9F15-5A8DA5189FC4}" dt="2023-10-13T09:34:02.402" v="17101" actId="2711"/>
        <pc:sldMkLst>
          <pc:docMk/>
          <pc:sldMk cId="2433644578" sldId="1059"/>
        </pc:sldMkLst>
      </pc:sldChg>
      <pc:sldChg chg="modSp mod">
        <pc:chgData name="paul meaney" userId="8f3b41ac-413d-46e0-bc97-8181c95bcdc2" providerId="ADAL" clId="{724DF2C5-F462-475E-9F15-5A8DA5189FC4}" dt="2023-10-11T13:05:54.958" v="9207" actId="1076"/>
        <pc:sldMkLst>
          <pc:docMk/>
          <pc:sldMk cId="2276065292" sldId="1062"/>
        </pc:sldMkLst>
      </pc:sldChg>
      <pc:sldChg chg="addSp modSp mod">
        <pc:chgData name="paul meaney" userId="8f3b41ac-413d-46e0-bc97-8181c95bcdc2" providerId="ADAL" clId="{724DF2C5-F462-475E-9F15-5A8DA5189FC4}" dt="2023-10-11T13:28:21.481" v="10705" actId="1076"/>
        <pc:sldMkLst>
          <pc:docMk/>
          <pc:sldMk cId="2496696465" sldId="1063"/>
        </pc:sldMkLst>
      </pc:sldChg>
      <pc:sldChg chg="modSp mod">
        <pc:chgData name="paul meaney" userId="8f3b41ac-413d-46e0-bc97-8181c95bcdc2" providerId="ADAL" clId="{724DF2C5-F462-475E-9F15-5A8DA5189FC4}" dt="2023-10-13T15:52:26.413" v="18620" actId="27636"/>
        <pc:sldMkLst>
          <pc:docMk/>
          <pc:sldMk cId="2345936038" sldId="1065"/>
        </pc:sldMkLst>
      </pc:sldChg>
      <pc:sldChg chg="addSp delSp modSp mod setBg">
        <pc:chgData name="paul meaney" userId="8f3b41ac-413d-46e0-bc97-8181c95bcdc2" providerId="ADAL" clId="{724DF2C5-F462-475E-9F15-5A8DA5189FC4}" dt="2023-10-13T09:42:51.201" v="17459" actId="20577"/>
        <pc:sldMkLst>
          <pc:docMk/>
          <pc:sldMk cId="730368164" sldId="1067"/>
        </pc:sldMkLst>
      </pc:sldChg>
      <pc:sldChg chg="addSp delSp modSp mod">
        <pc:chgData name="paul meaney" userId="8f3b41ac-413d-46e0-bc97-8181c95bcdc2" providerId="ADAL" clId="{724DF2C5-F462-475E-9F15-5A8DA5189FC4}" dt="2023-10-12T09:51:49.223" v="14857" actId="6549"/>
        <pc:sldMkLst>
          <pc:docMk/>
          <pc:sldMk cId="1174990619" sldId="1071"/>
        </pc:sldMkLst>
      </pc:sldChg>
      <pc:sldChg chg="addSp delSp modSp mod setBg">
        <pc:chgData name="paul meaney" userId="8f3b41ac-413d-46e0-bc97-8181c95bcdc2" providerId="ADAL" clId="{724DF2C5-F462-475E-9F15-5A8DA5189FC4}" dt="2023-10-11T15:50:09.287" v="13369" actId="114"/>
        <pc:sldMkLst>
          <pc:docMk/>
          <pc:sldMk cId="294852636" sldId="1072"/>
        </pc:sldMkLst>
      </pc:sldChg>
      <pc:sldChg chg="modSp mod">
        <pc:chgData name="paul meaney" userId="8f3b41ac-413d-46e0-bc97-8181c95bcdc2" providerId="ADAL" clId="{724DF2C5-F462-475E-9F15-5A8DA5189FC4}" dt="2023-10-13T15:51:53.672" v="18615" actId="20577"/>
        <pc:sldMkLst>
          <pc:docMk/>
          <pc:sldMk cId="566175144" sldId="1073"/>
        </pc:sldMkLst>
      </pc:sldChg>
      <pc:sldChg chg="addSp delSp modSp mod setBg">
        <pc:chgData name="paul meaney" userId="8f3b41ac-413d-46e0-bc97-8181c95bcdc2" providerId="ADAL" clId="{724DF2C5-F462-475E-9F15-5A8DA5189FC4}" dt="2023-10-10T15:04:53.289" v="5567" actId="313"/>
        <pc:sldMkLst>
          <pc:docMk/>
          <pc:sldMk cId="598760421" sldId="1074"/>
        </pc:sldMkLst>
      </pc:sldChg>
      <pc:sldChg chg="addSp delSp modSp new mod">
        <pc:chgData name="paul meaney" userId="8f3b41ac-413d-46e0-bc97-8181c95bcdc2" providerId="ADAL" clId="{724DF2C5-F462-475E-9F15-5A8DA5189FC4}" dt="2023-10-10T14:13:29.467" v="3532" actId="1076"/>
        <pc:sldMkLst>
          <pc:docMk/>
          <pc:sldMk cId="3440605663" sldId="1075"/>
        </pc:sldMkLst>
      </pc:sldChg>
      <pc:sldChg chg="addSp delSp modSp new mod setBg">
        <pc:chgData name="paul meaney" userId="8f3b41ac-413d-46e0-bc97-8181c95bcdc2" providerId="ADAL" clId="{724DF2C5-F462-475E-9F15-5A8DA5189FC4}" dt="2023-10-13T09:32:59.412" v="17075" actId="114"/>
        <pc:sldMkLst>
          <pc:docMk/>
          <pc:sldMk cId="2343596395" sldId="1076"/>
        </pc:sldMkLst>
      </pc:sldChg>
      <pc:sldChg chg="modSp new del mod">
        <pc:chgData name="paul meaney" userId="8f3b41ac-413d-46e0-bc97-8181c95bcdc2" providerId="ADAL" clId="{724DF2C5-F462-475E-9F15-5A8DA5189FC4}" dt="2023-10-13T15:54:59.315" v="18642" actId="47"/>
        <pc:sldMkLst>
          <pc:docMk/>
          <pc:sldMk cId="3100343751" sldId="1077"/>
        </pc:sldMkLst>
      </pc:sldChg>
      <pc:sldChg chg="modSp new del mod">
        <pc:chgData name="paul meaney" userId="8f3b41ac-413d-46e0-bc97-8181c95bcdc2" providerId="ADAL" clId="{724DF2C5-F462-475E-9F15-5A8DA5189FC4}" dt="2023-10-13T15:56:02.734" v="18661" actId="47"/>
        <pc:sldMkLst>
          <pc:docMk/>
          <pc:sldMk cId="3695174301" sldId="1078"/>
        </pc:sldMkLst>
      </pc:sldChg>
      <pc:sldChg chg="addSp delSp modSp new del mod">
        <pc:chgData name="paul meaney" userId="8f3b41ac-413d-46e0-bc97-8181c95bcdc2" providerId="ADAL" clId="{724DF2C5-F462-475E-9F15-5A8DA5189FC4}" dt="2023-10-13T09:31:05.212" v="17026" actId="47"/>
        <pc:sldMkLst>
          <pc:docMk/>
          <pc:sldMk cId="357047176" sldId="1079"/>
        </pc:sldMkLst>
      </pc:sldChg>
      <pc:sldChg chg="modSp new del mod">
        <pc:chgData name="paul meaney" userId="8f3b41ac-413d-46e0-bc97-8181c95bcdc2" providerId="ADAL" clId="{724DF2C5-F462-475E-9F15-5A8DA5189FC4}" dt="2023-10-10T16:08:29.241" v="8865" actId="47"/>
        <pc:sldMkLst>
          <pc:docMk/>
          <pc:sldMk cId="2971962937" sldId="1080"/>
        </pc:sldMkLst>
      </pc:sldChg>
      <pc:sldChg chg="modSp new del mod">
        <pc:chgData name="paul meaney" userId="8f3b41ac-413d-46e0-bc97-8181c95bcdc2" providerId="ADAL" clId="{724DF2C5-F462-475E-9F15-5A8DA5189FC4}" dt="2023-10-11T16:01:44.591" v="14133" actId="47"/>
        <pc:sldMkLst>
          <pc:docMk/>
          <pc:sldMk cId="3140596698" sldId="1081"/>
        </pc:sldMkLst>
      </pc:sldChg>
      <pc:sldChg chg="add del">
        <pc:chgData name="paul meaney" userId="8f3b41ac-413d-46e0-bc97-8181c95bcdc2" providerId="ADAL" clId="{724DF2C5-F462-475E-9F15-5A8DA5189FC4}" dt="2023-10-10T16:04:25.838" v="8827" actId="47"/>
        <pc:sldMkLst>
          <pc:docMk/>
          <pc:sldMk cId="463324280" sldId="1082"/>
        </pc:sldMkLst>
      </pc:sldChg>
      <pc:sldChg chg="modSp new del mod">
        <pc:chgData name="paul meaney" userId="8f3b41ac-413d-46e0-bc97-8181c95bcdc2" providerId="ADAL" clId="{724DF2C5-F462-475E-9F15-5A8DA5189FC4}" dt="2023-10-10T11:36:05.787" v="1014" actId="2696"/>
        <pc:sldMkLst>
          <pc:docMk/>
          <pc:sldMk cId="3534453539" sldId="1082"/>
        </pc:sldMkLst>
      </pc:sldChg>
      <pc:sldChg chg="addSp delSp modSp new mod setBg modClrScheme chgLayout">
        <pc:chgData name="paul meaney" userId="8f3b41ac-413d-46e0-bc97-8181c95bcdc2" providerId="ADAL" clId="{724DF2C5-F462-475E-9F15-5A8DA5189FC4}" dt="2023-10-11T14:51:48.110" v="11040" actId="26606"/>
        <pc:sldMkLst>
          <pc:docMk/>
          <pc:sldMk cId="2022811433" sldId="1083"/>
        </pc:sldMkLst>
      </pc:sldChg>
      <pc:sldChg chg="modSp new del mod">
        <pc:chgData name="paul meaney" userId="8f3b41ac-413d-46e0-bc97-8181c95bcdc2" providerId="ADAL" clId="{724DF2C5-F462-475E-9F15-5A8DA5189FC4}" dt="2023-10-11T14:56:51.494" v="11156" actId="47"/>
        <pc:sldMkLst>
          <pc:docMk/>
          <pc:sldMk cId="741027208" sldId="1084"/>
        </pc:sldMkLst>
      </pc:sldChg>
      <pc:sldChg chg="addSp delSp modSp new mod setBg">
        <pc:chgData name="paul meaney" userId="8f3b41ac-413d-46e0-bc97-8181c95bcdc2" providerId="ADAL" clId="{724DF2C5-F462-475E-9F15-5A8DA5189FC4}" dt="2023-10-11T15:07:49.366" v="11773" actId="114"/>
        <pc:sldMkLst>
          <pc:docMk/>
          <pc:sldMk cId="1951444026" sldId="1085"/>
        </pc:sldMkLst>
      </pc:sldChg>
      <pc:sldChg chg="addSp delSp modSp new mod ord">
        <pc:chgData name="paul meaney" userId="8f3b41ac-413d-46e0-bc97-8181c95bcdc2" providerId="ADAL" clId="{724DF2C5-F462-475E-9F15-5A8DA5189FC4}" dt="2023-10-13T15:54:13.184" v="18630" actId="255"/>
        <pc:sldMkLst>
          <pc:docMk/>
          <pc:sldMk cId="500313926" sldId="1086"/>
        </pc:sldMkLst>
      </pc:sldChg>
      <pc:sldChg chg="addSp delSp modSp new mod setBg">
        <pc:chgData name="paul meaney" userId="8f3b41ac-413d-46e0-bc97-8181c95bcdc2" providerId="ADAL" clId="{724DF2C5-F462-475E-9F15-5A8DA5189FC4}" dt="2023-10-13T09:43:05.099" v="17461" actId="114"/>
        <pc:sldMkLst>
          <pc:docMk/>
          <pc:sldMk cId="456917952" sldId="1087"/>
        </pc:sldMkLst>
      </pc:sldChg>
      <pc:sldChg chg="addSp delSp modSp new mod">
        <pc:chgData name="paul meaney" userId="8f3b41ac-413d-46e0-bc97-8181c95bcdc2" providerId="ADAL" clId="{724DF2C5-F462-475E-9F15-5A8DA5189FC4}" dt="2023-10-12T09:50:31.152" v="14787" actId="20577"/>
        <pc:sldMkLst>
          <pc:docMk/>
          <pc:sldMk cId="3073083275" sldId="1088"/>
        </pc:sldMkLst>
      </pc:sldChg>
      <pc:sldChg chg="addSp delSp modSp new mod setBg">
        <pc:chgData name="paul meaney" userId="8f3b41ac-413d-46e0-bc97-8181c95bcdc2" providerId="ADAL" clId="{724DF2C5-F462-475E-9F15-5A8DA5189FC4}" dt="2023-10-13T09:44:50.743" v="17470" actId="113"/>
        <pc:sldMkLst>
          <pc:docMk/>
          <pc:sldMk cId="1444599588" sldId="1089"/>
        </pc:sldMkLst>
      </pc:sldChg>
      <pc:sldChg chg="modSp add del mod ord">
        <pc:chgData name="paul meaney" userId="8f3b41ac-413d-46e0-bc97-8181c95bcdc2" providerId="ADAL" clId="{724DF2C5-F462-475E-9F15-5A8DA5189FC4}" dt="2023-10-10T13:56:01.486" v="2506" actId="47"/>
        <pc:sldMkLst>
          <pc:docMk/>
          <pc:sldMk cId="486446291" sldId="1090"/>
        </pc:sldMkLst>
      </pc:sldChg>
      <pc:sldChg chg="modSp new add del mod ord">
        <pc:chgData name="paul meaney" userId="8f3b41ac-413d-46e0-bc97-8181c95bcdc2" providerId="ADAL" clId="{724DF2C5-F462-475E-9F15-5A8DA5189FC4}" dt="2023-10-10T14:07:18.664" v="3264" actId="47"/>
        <pc:sldMkLst>
          <pc:docMk/>
          <pc:sldMk cId="3767544913" sldId="1091"/>
        </pc:sldMkLst>
      </pc:sldChg>
      <pc:sldChg chg="addSp delSp modSp new mod">
        <pc:chgData name="paul meaney" userId="8f3b41ac-413d-46e0-bc97-8181c95bcdc2" providerId="ADAL" clId="{724DF2C5-F462-475E-9F15-5A8DA5189FC4}" dt="2023-10-10T14:07:57.807" v="3271" actId="1582"/>
        <pc:sldMkLst>
          <pc:docMk/>
          <pc:sldMk cId="1559292982" sldId="1092"/>
        </pc:sldMkLst>
      </pc:sldChg>
      <pc:sldChg chg="addSp delSp modSp new mod setBg">
        <pc:chgData name="paul meaney" userId="8f3b41ac-413d-46e0-bc97-8181c95bcdc2" providerId="ADAL" clId="{724DF2C5-F462-475E-9F15-5A8DA5189FC4}" dt="2023-10-10T14:29:53.317" v="4453" actId="114"/>
        <pc:sldMkLst>
          <pc:docMk/>
          <pc:sldMk cId="3212922682" sldId="1093"/>
        </pc:sldMkLst>
      </pc:sldChg>
      <pc:sldChg chg="addSp delSp modSp new mod">
        <pc:chgData name="paul meaney" userId="8f3b41ac-413d-46e0-bc97-8181c95bcdc2" providerId="ADAL" clId="{724DF2C5-F462-475E-9F15-5A8DA5189FC4}" dt="2023-10-10T14:41:39.019" v="4666" actId="14100"/>
        <pc:sldMkLst>
          <pc:docMk/>
          <pc:sldMk cId="2397719402" sldId="1094"/>
        </pc:sldMkLst>
      </pc:sldChg>
      <pc:sldChg chg="addSp delSp modSp new mod">
        <pc:chgData name="paul meaney" userId="8f3b41ac-413d-46e0-bc97-8181c95bcdc2" providerId="ADAL" clId="{724DF2C5-F462-475E-9F15-5A8DA5189FC4}" dt="2023-10-10T14:46:51.073" v="4913"/>
        <pc:sldMkLst>
          <pc:docMk/>
          <pc:sldMk cId="419310994" sldId="1095"/>
        </pc:sldMkLst>
      </pc:sldChg>
      <pc:sldChg chg="new del">
        <pc:chgData name="paul meaney" userId="8f3b41ac-413d-46e0-bc97-8181c95bcdc2" providerId="ADAL" clId="{724DF2C5-F462-475E-9F15-5A8DA5189FC4}" dt="2023-10-10T15:20:38.453" v="6534" actId="47"/>
        <pc:sldMkLst>
          <pc:docMk/>
          <pc:sldMk cId="3959459361" sldId="1096"/>
        </pc:sldMkLst>
      </pc:sldChg>
      <pc:sldChg chg="modSp add mod">
        <pc:chgData name="paul meaney" userId="8f3b41ac-413d-46e0-bc97-8181c95bcdc2" providerId="ADAL" clId="{724DF2C5-F462-475E-9F15-5A8DA5189FC4}" dt="2023-10-10T15:16:19.575" v="6443" actId="14734"/>
        <pc:sldMkLst>
          <pc:docMk/>
          <pc:sldMk cId="361326302" sldId="1097"/>
        </pc:sldMkLst>
      </pc:sldChg>
      <pc:sldChg chg="addSp delSp modSp new mod setBg">
        <pc:chgData name="paul meaney" userId="8f3b41ac-413d-46e0-bc97-8181c95bcdc2" providerId="ADAL" clId="{724DF2C5-F462-475E-9F15-5A8DA5189FC4}" dt="2023-10-10T15:07:30.701" v="5985" actId="20577"/>
        <pc:sldMkLst>
          <pc:docMk/>
          <pc:sldMk cId="2610710986" sldId="1098"/>
        </pc:sldMkLst>
      </pc:sldChg>
      <pc:sldChg chg="addSp delSp modSp new mod setBg">
        <pc:chgData name="paul meaney" userId="8f3b41ac-413d-46e0-bc97-8181c95bcdc2" providerId="ADAL" clId="{724DF2C5-F462-475E-9F15-5A8DA5189FC4}" dt="2023-10-13T09:43:32.681" v="17463" actId="114"/>
        <pc:sldMkLst>
          <pc:docMk/>
          <pc:sldMk cId="4114639644" sldId="1099"/>
        </pc:sldMkLst>
      </pc:sldChg>
      <pc:sldChg chg="modSp add ord">
        <pc:chgData name="paul meaney" userId="8f3b41ac-413d-46e0-bc97-8181c95bcdc2" providerId="ADAL" clId="{724DF2C5-F462-475E-9F15-5A8DA5189FC4}" dt="2023-10-10T15:16:59.941" v="6474" actId="20577"/>
        <pc:sldMkLst>
          <pc:docMk/>
          <pc:sldMk cId="2291031934" sldId="1100"/>
        </pc:sldMkLst>
      </pc:sldChg>
      <pc:sldChg chg="addSp delSp modSp new mod">
        <pc:chgData name="paul meaney" userId="8f3b41ac-413d-46e0-bc97-8181c95bcdc2" providerId="ADAL" clId="{724DF2C5-F462-475E-9F15-5A8DA5189FC4}" dt="2023-10-13T08:56:20.028" v="14935" actId="20577"/>
        <pc:sldMkLst>
          <pc:docMk/>
          <pc:sldMk cId="796514071" sldId="1101"/>
        </pc:sldMkLst>
      </pc:sldChg>
      <pc:sldChg chg="addSp delSp modSp new mod setBg">
        <pc:chgData name="paul meaney" userId="8f3b41ac-413d-46e0-bc97-8181c95bcdc2" providerId="ADAL" clId="{724DF2C5-F462-475E-9F15-5A8DA5189FC4}" dt="2023-10-11T14:50:29.414" v="10881" actId="20577"/>
        <pc:sldMkLst>
          <pc:docMk/>
          <pc:sldMk cId="690984150" sldId="1102"/>
        </pc:sldMkLst>
      </pc:sldChg>
      <pc:sldChg chg="delSp modSp add mod ord">
        <pc:chgData name="paul meaney" userId="8f3b41ac-413d-46e0-bc97-8181c95bcdc2" providerId="ADAL" clId="{724DF2C5-F462-475E-9F15-5A8DA5189FC4}" dt="2023-10-10T15:49:12.263" v="7668" actId="20577"/>
        <pc:sldMkLst>
          <pc:docMk/>
          <pc:sldMk cId="201281386" sldId="1103"/>
        </pc:sldMkLst>
      </pc:sldChg>
      <pc:sldChg chg="addSp delSp modSp new mod setBg">
        <pc:chgData name="paul meaney" userId="8f3b41ac-413d-46e0-bc97-8181c95bcdc2" providerId="ADAL" clId="{724DF2C5-F462-475E-9F15-5A8DA5189FC4}" dt="2023-10-10T15:52:33.229" v="8089" actId="20577"/>
        <pc:sldMkLst>
          <pc:docMk/>
          <pc:sldMk cId="2105716573" sldId="1104"/>
        </pc:sldMkLst>
      </pc:sldChg>
      <pc:sldChg chg="addSp delSp modSp new mod setBg">
        <pc:chgData name="paul meaney" userId="8f3b41ac-413d-46e0-bc97-8181c95bcdc2" providerId="ADAL" clId="{724DF2C5-F462-475E-9F15-5A8DA5189FC4}" dt="2023-10-11T14:50:42.903" v="10883" actId="114"/>
        <pc:sldMkLst>
          <pc:docMk/>
          <pc:sldMk cId="203798625" sldId="1105"/>
        </pc:sldMkLst>
      </pc:sldChg>
      <pc:sldChg chg="modSp add mod setBg">
        <pc:chgData name="paul meaney" userId="8f3b41ac-413d-46e0-bc97-8181c95bcdc2" providerId="ADAL" clId="{724DF2C5-F462-475E-9F15-5A8DA5189FC4}" dt="2023-10-10T16:04:22.604" v="8826" actId="20577"/>
        <pc:sldMkLst>
          <pc:docMk/>
          <pc:sldMk cId="1503808542" sldId="1106"/>
        </pc:sldMkLst>
      </pc:sldChg>
      <pc:sldChg chg="modSp add mod">
        <pc:chgData name="paul meaney" userId="8f3b41ac-413d-46e0-bc97-8181c95bcdc2" providerId="ADAL" clId="{724DF2C5-F462-475E-9F15-5A8DA5189FC4}" dt="2023-10-13T09:49:58.433" v="17656" actId="20577"/>
        <pc:sldMkLst>
          <pc:docMk/>
          <pc:sldMk cId="849283461" sldId="1107"/>
        </pc:sldMkLst>
      </pc:sldChg>
      <pc:sldChg chg="add">
        <pc:chgData name="paul meaney" userId="8f3b41ac-413d-46e0-bc97-8181c95bcdc2" providerId="ADAL" clId="{724DF2C5-F462-475E-9F15-5A8DA5189FC4}" dt="2023-10-10T16:15:22.885" v="9105" actId="2890"/>
        <pc:sldMkLst>
          <pc:docMk/>
          <pc:sldMk cId="3610366444" sldId="1108"/>
        </pc:sldMkLst>
      </pc:sldChg>
      <pc:sldChg chg="addSp delSp modSp new mod setBg">
        <pc:chgData name="paul meaney" userId="8f3b41ac-413d-46e0-bc97-8181c95bcdc2" providerId="ADAL" clId="{724DF2C5-F462-475E-9F15-5A8DA5189FC4}" dt="2023-10-11T16:12:04.634" v="14785" actId="2711"/>
        <pc:sldMkLst>
          <pc:docMk/>
          <pc:sldMk cId="1456477085" sldId="1109"/>
        </pc:sldMkLst>
      </pc:sldChg>
      <pc:sldChg chg="add setBg">
        <pc:chgData name="paul meaney" userId="8f3b41ac-413d-46e0-bc97-8181c95bcdc2" providerId="ADAL" clId="{724DF2C5-F462-475E-9F15-5A8DA5189FC4}" dt="2023-10-11T14:56:47.647" v="11155"/>
        <pc:sldMkLst>
          <pc:docMk/>
          <pc:sldMk cId="30372237" sldId="1110"/>
        </pc:sldMkLst>
      </pc:sldChg>
      <pc:sldChg chg="addSp delSp modSp new del mod setBg modClrScheme chgLayout">
        <pc:chgData name="paul meaney" userId="8f3b41ac-413d-46e0-bc97-8181c95bcdc2" providerId="ADAL" clId="{724DF2C5-F462-475E-9F15-5A8DA5189FC4}" dt="2023-10-11T14:56:44.520" v="11154" actId="2696"/>
        <pc:sldMkLst>
          <pc:docMk/>
          <pc:sldMk cId="159191471" sldId="1110"/>
        </pc:sldMkLst>
      </pc:sldChg>
      <pc:sldChg chg="add">
        <pc:chgData name="paul meaney" userId="8f3b41ac-413d-46e0-bc97-8181c95bcdc2" providerId="ADAL" clId="{724DF2C5-F462-475E-9F15-5A8DA5189FC4}" dt="2023-10-11T14:56:47.647" v="11155"/>
        <pc:sldMkLst>
          <pc:docMk/>
          <pc:sldMk cId="3126734941" sldId="1111"/>
        </pc:sldMkLst>
      </pc:sldChg>
      <pc:sldChg chg="addSp delSp modSp new del mod ord">
        <pc:chgData name="paul meaney" userId="8f3b41ac-413d-46e0-bc97-8181c95bcdc2" providerId="ADAL" clId="{724DF2C5-F462-475E-9F15-5A8DA5189FC4}" dt="2023-10-11T14:56:44.520" v="11154" actId="2696"/>
        <pc:sldMkLst>
          <pc:docMk/>
          <pc:sldMk cId="3481817954" sldId="1111"/>
        </pc:sldMkLst>
      </pc:sldChg>
      <pc:sldChg chg="addSp delSp modSp new del mod setBg">
        <pc:chgData name="paul meaney" userId="8f3b41ac-413d-46e0-bc97-8181c95bcdc2" providerId="ADAL" clId="{724DF2C5-F462-475E-9F15-5A8DA5189FC4}" dt="2023-10-11T14:56:44.520" v="11154" actId="2696"/>
        <pc:sldMkLst>
          <pc:docMk/>
          <pc:sldMk cId="1236688153" sldId="1112"/>
        </pc:sldMkLst>
      </pc:sldChg>
      <pc:sldChg chg="add setBg">
        <pc:chgData name="paul meaney" userId="8f3b41ac-413d-46e0-bc97-8181c95bcdc2" providerId="ADAL" clId="{724DF2C5-F462-475E-9F15-5A8DA5189FC4}" dt="2023-10-11T14:56:47.647" v="11155"/>
        <pc:sldMkLst>
          <pc:docMk/>
          <pc:sldMk cId="3087879335" sldId="1112"/>
        </pc:sldMkLst>
      </pc:sldChg>
      <pc:sldChg chg="addSp delSp modSp add mod ord setBg">
        <pc:chgData name="paul meaney" userId="8f3b41ac-413d-46e0-bc97-8181c95bcdc2" providerId="ADAL" clId="{724DF2C5-F462-475E-9F15-5A8DA5189FC4}" dt="2023-10-11T15:20:01.082" v="12397" actId="2711"/>
        <pc:sldMkLst>
          <pc:docMk/>
          <pc:sldMk cId="398562906" sldId="1113"/>
        </pc:sldMkLst>
      </pc:sldChg>
      <pc:sldChg chg="modSp new del mod ord">
        <pc:chgData name="paul meaney" userId="8f3b41ac-413d-46e0-bc97-8181c95bcdc2" providerId="ADAL" clId="{724DF2C5-F462-475E-9F15-5A8DA5189FC4}" dt="2023-10-11T14:56:26.724" v="11153" actId="47"/>
        <pc:sldMkLst>
          <pc:docMk/>
          <pc:sldMk cId="1982443455" sldId="1113"/>
        </pc:sldMkLst>
      </pc:sldChg>
      <pc:sldChg chg="addSp modSp add mod">
        <pc:chgData name="paul meaney" userId="8f3b41ac-413d-46e0-bc97-8181c95bcdc2" providerId="ADAL" clId="{724DF2C5-F462-475E-9F15-5A8DA5189FC4}" dt="2023-10-11T15:20:27.689" v="12440" actId="20577"/>
        <pc:sldMkLst>
          <pc:docMk/>
          <pc:sldMk cId="3995778493" sldId="1114"/>
        </pc:sldMkLst>
      </pc:sldChg>
      <pc:sldChg chg="addSp delSp modSp new mod setBg">
        <pc:chgData name="paul meaney" userId="8f3b41ac-413d-46e0-bc97-8181c95bcdc2" providerId="ADAL" clId="{724DF2C5-F462-475E-9F15-5A8DA5189FC4}" dt="2023-10-11T15:18:49.597" v="12381" actId="113"/>
        <pc:sldMkLst>
          <pc:docMk/>
          <pc:sldMk cId="1568445480" sldId="1115"/>
        </pc:sldMkLst>
      </pc:sldChg>
      <pc:sldChg chg="addSp delSp modSp new mod">
        <pc:chgData name="paul meaney" userId="8f3b41ac-413d-46e0-bc97-8181c95bcdc2" providerId="ADAL" clId="{724DF2C5-F462-475E-9F15-5A8DA5189FC4}" dt="2023-10-13T15:54:00.364" v="18628" actId="255"/>
        <pc:sldMkLst>
          <pc:docMk/>
          <pc:sldMk cId="513619113" sldId="1116"/>
        </pc:sldMkLst>
      </pc:sldChg>
      <pc:sldChg chg="addSp delSp modSp add mod">
        <pc:chgData name="paul meaney" userId="8f3b41ac-413d-46e0-bc97-8181c95bcdc2" providerId="ADAL" clId="{724DF2C5-F462-475E-9F15-5A8DA5189FC4}" dt="2023-10-11T15:30:58.598" v="12832" actId="1076"/>
        <pc:sldMkLst>
          <pc:docMk/>
          <pc:sldMk cId="318424417" sldId="1117"/>
        </pc:sldMkLst>
      </pc:sldChg>
      <pc:sldChg chg="modSp add">
        <pc:chgData name="paul meaney" userId="8f3b41ac-413d-46e0-bc97-8181c95bcdc2" providerId="ADAL" clId="{724DF2C5-F462-475E-9F15-5A8DA5189FC4}" dt="2023-10-11T15:36:38.764" v="13026" actId="113"/>
        <pc:sldMkLst>
          <pc:docMk/>
          <pc:sldMk cId="3838394013" sldId="1118"/>
        </pc:sldMkLst>
      </pc:sldChg>
      <pc:sldChg chg="addSp delSp modSp add mod">
        <pc:chgData name="paul meaney" userId="8f3b41ac-413d-46e0-bc97-8181c95bcdc2" providerId="ADAL" clId="{724DF2C5-F462-475E-9F15-5A8DA5189FC4}" dt="2023-10-19T09:21:26.923" v="18776" actId="1076"/>
        <pc:sldMkLst>
          <pc:docMk/>
          <pc:sldMk cId="2361731089" sldId="1119"/>
        </pc:sldMkLst>
      </pc:sldChg>
      <pc:sldChg chg="modSp add mod setBg">
        <pc:chgData name="paul meaney" userId="8f3b41ac-413d-46e0-bc97-8181c95bcdc2" providerId="ADAL" clId="{724DF2C5-F462-475E-9F15-5A8DA5189FC4}" dt="2023-10-11T16:02:17.439" v="14137" actId="27957"/>
        <pc:sldMkLst>
          <pc:docMk/>
          <pc:sldMk cId="464927120" sldId="1120"/>
        </pc:sldMkLst>
      </pc:sldChg>
      <pc:sldChg chg="addSp delSp modSp new mod">
        <pc:chgData name="paul meaney" userId="8f3b41ac-413d-46e0-bc97-8181c95bcdc2" providerId="ADAL" clId="{724DF2C5-F462-475E-9F15-5A8DA5189FC4}" dt="2023-10-11T16:09:05.798" v="14753" actId="1076"/>
        <pc:sldMkLst>
          <pc:docMk/>
          <pc:sldMk cId="1446962325" sldId="1121"/>
        </pc:sldMkLst>
      </pc:sldChg>
      <pc:sldChg chg="addSp delSp modSp new mod">
        <pc:chgData name="paul meaney" userId="8f3b41ac-413d-46e0-bc97-8181c95bcdc2" providerId="ADAL" clId="{724DF2C5-F462-475E-9F15-5A8DA5189FC4}" dt="2023-10-13T11:53:13.393" v="18419" actId="14100"/>
        <pc:sldMkLst>
          <pc:docMk/>
          <pc:sldMk cId="2247257072" sldId="1122"/>
        </pc:sldMkLst>
      </pc:sldChg>
      <pc:sldChg chg="addSp delSp modSp new mod setBg">
        <pc:chgData name="paul meaney" userId="8f3b41ac-413d-46e0-bc97-8181c95bcdc2" providerId="ADAL" clId="{724DF2C5-F462-475E-9F15-5A8DA5189FC4}" dt="2023-10-13T15:50:34.259" v="18572" actId="20577"/>
        <pc:sldMkLst>
          <pc:docMk/>
          <pc:sldMk cId="3300311373" sldId="1123"/>
        </pc:sldMkLst>
      </pc:sldChg>
      <pc:sldChg chg="addSp delSp modSp new mod">
        <pc:chgData name="paul meaney" userId="8f3b41ac-413d-46e0-bc97-8181c95bcdc2" providerId="ADAL" clId="{724DF2C5-F462-475E-9F15-5A8DA5189FC4}" dt="2023-10-13T09:35:43.185" v="17312" actId="164"/>
        <pc:sldMkLst>
          <pc:docMk/>
          <pc:sldMk cId="3665582814" sldId="1124"/>
        </pc:sldMkLst>
      </pc:sldChg>
      <pc:sldChg chg="addSp delSp modSp add mod ord">
        <pc:chgData name="paul meaney" userId="8f3b41ac-413d-46e0-bc97-8181c95bcdc2" providerId="ADAL" clId="{724DF2C5-F462-475E-9F15-5A8DA5189FC4}" dt="2023-10-19T09:21:55.397" v="18780" actId="14100"/>
        <pc:sldMkLst>
          <pc:docMk/>
          <pc:sldMk cId="628560884" sldId="1125"/>
        </pc:sldMkLst>
      </pc:sldChg>
      <pc:sldChg chg="addSp delSp modSp add mod">
        <pc:chgData name="paul meaney" userId="8f3b41ac-413d-46e0-bc97-8181c95bcdc2" providerId="ADAL" clId="{724DF2C5-F462-475E-9F15-5A8DA5189FC4}" dt="2023-10-13T09:40:36.667" v="17416" actId="20577"/>
        <pc:sldMkLst>
          <pc:docMk/>
          <pc:sldMk cId="241372467" sldId="1126"/>
        </pc:sldMkLst>
      </pc:sldChg>
      <pc:sldChg chg="addSp delSp modSp new mod setBg">
        <pc:chgData name="paul meaney" userId="8f3b41ac-413d-46e0-bc97-8181c95bcdc2" providerId="ADAL" clId="{724DF2C5-F462-475E-9F15-5A8DA5189FC4}" dt="2023-10-13T11:09:21.373" v="17986" actId="20577"/>
        <pc:sldMkLst>
          <pc:docMk/>
          <pc:sldMk cId="298615432" sldId="1127"/>
        </pc:sldMkLst>
      </pc:sldChg>
      <pc:sldChg chg="addSp delSp modSp new mod setBg">
        <pc:chgData name="paul meaney" userId="8f3b41ac-413d-46e0-bc97-8181c95bcdc2" providerId="ADAL" clId="{724DF2C5-F462-475E-9F15-5A8DA5189FC4}" dt="2023-10-13T11:55:50.885" v="18565" actId="114"/>
        <pc:sldMkLst>
          <pc:docMk/>
          <pc:sldMk cId="1623118091" sldId="1128"/>
        </pc:sldMkLst>
      </pc:sldChg>
      <pc:sldChg chg="addSp delSp modSp new mod">
        <pc:chgData name="paul meaney" userId="8f3b41ac-413d-46e0-bc97-8181c95bcdc2" providerId="ADAL" clId="{724DF2C5-F462-475E-9F15-5A8DA5189FC4}" dt="2023-10-13T11:56:08.511" v="18566" actId="14100"/>
        <pc:sldMkLst>
          <pc:docMk/>
          <pc:sldMk cId="2140198414" sldId="1129"/>
        </pc:sldMkLst>
      </pc:sldChg>
    </pc:docChg>
  </pc:docChgLst>
  <pc:docChgLst>
    <pc:chgData name="paul meaney" userId="8f3b41ac-413d-46e0-bc97-8181c95bcdc2" providerId="ADAL" clId="{EA830C9E-91CC-4E56-80A6-322968E8E3CF}"/>
    <pc:docChg chg="undo custSel addSld delSld modSld addSection modSection">
      <pc:chgData name="paul meaney" userId="8f3b41ac-413d-46e0-bc97-8181c95bcdc2" providerId="ADAL" clId="{EA830C9E-91CC-4E56-80A6-322968E8E3CF}" dt="2025-02-04T09:54:50.582" v="2938" actId="114"/>
      <pc:docMkLst>
        <pc:docMk/>
      </pc:docMkLst>
      <pc:sldChg chg="modSp mod">
        <pc:chgData name="paul meaney" userId="8f3b41ac-413d-46e0-bc97-8181c95bcdc2" providerId="ADAL" clId="{EA830C9E-91CC-4E56-80A6-322968E8E3CF}" dt="2025-02-04T09:16:52.919" v="42" actId="790"/>
        <pc:sldMkLst>
          <pc:docMk/>
          <pc:sldMk cId="3324909653" sldId="1131"/>
        </pc:sldMkLst>
      </pc:sldChg>
      <pc:sldChg chg="modSp">
        <pc:chgData name="paul meaney" userId="8f3b41ac-413d-46e0-bc97-8181c95bcdc2" providerId="ADAL" clId="{EA830C9E-91CC-4E56-80A6-322968E8E3CF}" dt="2025-02-04T09:12:32.044" v="39" actId="20577"/>
        <pc:sldMkLst>
          <pc:docMk/>
          <pc:sldMk cId="3993103573" sldId="2222"/>
        </pc:sldMkLst>
      </pc:sldChg>
      <pc:sldChg chg="add">
        <pc:chgData name="paul meaney" userId="8f3b41ac-413d-46e0-bc97-8181c95bcdc2" providerId="ADAL" clId="{EA830C9E-91CC-4E56-80A6-322968E8E3CF}" dt="2025-02-04T09:12:17.795" v="5" actId="2890"/>
        <pc:sldMkLst>
          <pc:docMk/>
          <pc:sldMk cId="363249733" sldId="2779"/>
        </pc:sldMkLst>
      </pc:sldChg>
      <pc:sldChg chg="addSp delSp add del setBg delDesignElem">
        <pc:chgData name="paul meaney" userId="8f3b41ac-413d-46e0-bc97-8181c95bcdc2" providerId="ADAL" clId="{EA830C9E-91CC-4E56-80A6-322968E8E3CF}" dt="2025-02-04T09:12:15.726" v="4"/>
        <pc:sldMkLst>
          <pc:docMk/>
          <pc:sldMk cId="1657916247" sldId="2779"/>
        </pc:sldMkLst>
      </pc:sldChg>
      <pc:sldChg chg="addSp delSp modSp new mod setBg">
        <pc:chgData name="paul meaney" userId="8f3b41ac-413d-46e0-bc97-8181c95bcdc2" providerId="ADAL" clId="{EA830C9E-91CC-4E56-80A6-322968E8E3CF}" dt="2025-02-04T09:28:59.864" v="1102" actId="20577"/>
        <pc:sldMkLst>
          <pc:docMk/>
          <pc:sldMk cId="2995112137" sldId="2780"/>
        </pc:sldMkLst>
      </pc:sldChg>
      <pc:sldChg chg="addSp delSp modSp new del mod">
        <pc:chgData name="paul meaney" userId="8f3b41ac-413d-46e0-bc97-8181c95bcdc2" providerId="ADAL" clId="{EA830C9E-91CC-4E56-80A6-322968E8E3CF}" dt="2025-02-04T09:28:54.740" v="1095" actId="47"/>
        <pc:sldMkLst>
          <pc:docMk/>
          <pc:sldMk cId="3470744776" sldId="2781"/>
        </pc:sldMkLst>
      </pc:sldChg>
      <pc:sldChg chg="modSp add mod">
        <pc:chgData name="paul meaney" userId="8f3b41ac-413d-46e0-bc97-8181c95bcdc2" providerId="ADAL" clId="{EA830C9E-91CC-4E56-80A6-322968E8E3CF}" dt="2025-02-04T09:28:50.239" v="1094"/>
        <pc:sldMkLst>
          <pc:docMk/>
          <pc:sldMk cId="1969032313" sldId="2782"/>
        </pc:sldMkLst>
      </pc:sldChg>
      <pc:sldChg chg="addSp delSp modSp new mod setBg">
        <pc:chgData name="paul meaney" userId="8f3b41ac-413d-46e0-bc97-8181c95bcdc2" providerId="ADAL" clId="{EA830C9E-91CC-4E56-80A6-322968E8E3CF}" dt="2025-02-04T09:43:40.482" v="2270" actId="114"/>
        <pc:sldMkLst>
          <pc:docMk/>
          <pc:sldMk cId="2258110820" sldId="2783"/>
        </pc:sldMkLst>
      </pc:sldChg>
      <pc:sldChg chg="addSp delSp modSp new mod setBg">
        <pc:chgData name="paul meaney" userId="8f3b41ac-413d-46e0-bc97-8181c95bcdc2" providerId="ADAL" clId="{EA830C9E-91CC-4E56-80A6-322968E8E3CF}" dt="2025-02-04T09:54:50.582" v="2938" actId="114"/>
        <pc:sldMkLst>
          <pc:docMk/>
          <pc:sldMk cId="3339374927" sldId="2784"/>
        </pc:sldMkLst>
      </pc:sldChg>
      <pc:sldChg chg="addSp delSp modSp add mod setBg">
        <pc:chgData name="paul meaney" userId="8f3b41ac-413d-46e0-bc97-8181c95bcdc2" providerId="ADAL" clId="{EA830C9E-91CC-4E56-80A6-322968E8E3CF}" dt="2025-02-04T09:44:58.325" v="2298" actId="20577"/>
        <pc:sldMkLst>
          <pc:docMk/>
          <pc:sldMk cId="746219198" sldId="2785"/>
        </pc:sldMkLst>
      </pc:sldChg>
      <pc:sldChg chg="new del">
        <pc:chgData name="paul meaney" userId="8f3b41ac-413d-46e0-bc97-8181c95bcdc2" providerId="ADAL" clId="{EA830C9E-91CC-4E56-80A6-322968E8E3CF}" dt="2025-02-04T09:45:11.308" v="2300" actId="680"/>
        <pc:sldMkLst>
          <pc:docMk/>
          <pc:sldMk cId="273010864" sldId="2786"/>
        </pc:sldMkLst>
      </pc:sldChg>
      <pc:sldChg chg="addSp delSp modSp new mod setBg">
        <pc:chgData name="paul meaney" userId="8f3b41ac-413d-46e0-bc97-8181c95bcdc2" providerId="ADAL" clId="{EA830C9E-91CC-4E56-80A6-322968E8E3CF}" dt="2025-02-04T09:47:50.089" v="2600"/>
        <pc:sldMkLst>
          <pc:docMk/>
          <pc:sldMk cId="2426971986" sldId="2786"/>
        </pc:sldMkLst>
      </pc:sldChg>
    </pc:docChg>
  </pc:docChgLst>
  <pc:docChgLst>
    <pc:chgData name="Paul Meaney" userId="cd67c6744ae1a5fc" providerId="LiveId" clId="{95935DFE-D8FE-4E06-B716-C08C6BA011F6}"/>
    <pc:docChg chg="undo custSel addSld delSld modSld">
      <pc:chgData name="Paul Meaney" userId="cd67c6744ae1a5fc" providerId="LiveId" clId="{95935DFE-D8FE-4E06-B716-C08C6BA011F6}" dt="2021-06-24T13:29:28.393" v="1824" actId="33524"/>
      <pc:docMkLst>
        <pc:docMk/>
      </pc:docMkLst>
      <pc:sldChg chg="modSp mod">
        <pc:chgData name="Paul Meaney" userId="cd67c6744ae1a5fc" providerId="LiveId" clId="{95935DFE-D8FE-4E06-B716-C08C6BA011F6}" dt="2021-06-24T12:08:08.528" v="372" actId="313"/>
        <pc:sldMkLst>
          <pc:docMk/>
          <pc:sldMk cId="1228464484" sldId="962"/>
        </pc:sldMkLst>
      </pc:sldChg>
      <pc:sldChg chg="modSp mod">
        <pc:chgData name="Paul Meaney" userId="cd67c6744ae1a5fc" providerId="LiveId" clId="{95935DFE-D8FE-4E06-B716-C08C6BA011F6}" dt="2021-06-24T11:50:27.656" v="12" actId="20577"/>
        <pc:sldMkLst>
          <pc:docMk/>
          <pc:sldMk cId="1660631473" sldId="966"/>
        </pc:sldMkLst>
      </pc:sldChg>
      <pc:sldChg chg="modSp mod">
        <pc:chgData name="Paul Meaney" userId="cd67c6744ae1a5fc" providerId="LiveId" clId="{95935DFE-D8FE-4E06-B716-C08C6BA011F6}" dt="2021-06-24T11:50:55.925" v="14"/>
        <pc:sldMkLst>
          <pc:docMk/>
          <pc:sldMk cId="1886220631" sldId="967"/>
        </pc:sldMkLst>
      </pc:sldChg>
      <pc:sldChg chg="modSp mod">
        <pc:chgData name="Paul Meaney" userId="cd67c6744ae1a5fc" providerId="LiveId" clId="{95935DFE-D8FE-4E06-B716-C08C6BA011F6}" dt="2021-06-24T11:52:58.388" v="120" actId="1076"/>
        <pc:sldMkLst>
          <pc:docMk/>
          <pc:sldMk cId="2232190001" sldId="968"/>
        </pc:sldMkLst>
      </pc:sldChg>
      <pc:sldChg chg="modSp mod">
        <pc:chgData name="Paul Meaney" userId="cd67c6744ae1a5fc" providerId="LiveId" clId="{95935DFE-D8FE-4E06-B716-C08C6BA011F6}" dt="2021-06-24T12:14:34.183" v="821" actId="20577"/>
        <pc:sldMkLst>
          <pc:docMk/>
          <pc:sldMk cId="4250916916" sldId="969"/>
        </pc:sldMkLst>
      </pc:sldChg>
      <pc:sldChg chg="modSp mod">
        <pc:chgData name="Paul Meaney" userId="cd67c6744ae1a5fc" providerId="LiveId" clId="{95935DFE-D8FE-4E06-B716-C08C6BA011F6}" dt="2021-06-24T11:54:47.058" v="167" actId="313"/>
        <pc:sldMkLst>
          <pc:docMk/>
          <pc:sldMk cId="3455545004" sldId="971"/>
        </pc:sldMkLst>
      </pc:sldChg>
      <pc:sldChg chg="modSp mod">
        <pc:chgData name="Paul Meaney" userId="cd67c6744ae1a5fc" providerId="LiveId" clId="{95935DFE-D8FE-4E06-B716-C08C6BA011F6}" dt="2021-06-24T11:55:44.448" v="172" actId="20577"/>
        <pc:sldMkLst>
          <pc:docMk/>
          <pc:sldMk cId="1600576148" sldId="972"/>
        </pc:sldMkLst>
      </pc:sldChg>
      <pc:sldChg chg="modSp mod">
        <pc:chgData name="Paul Meaney" userId="cd67c6744ae1a5fc" providerId="LiveId" clId="{95935DFE-D8FE-4E06-B716-C08C6BA011F6}" dt="2021-06-24T11:57:40.278" v="175" actId="27636"/>
        <pc:sldMkLst>
          <pc:docMk/>
          <pc:sldMk cId="1637605886" sldId="982"/>
        </pc:sldMkLst>
      </pc:sldChg>
      <pc:sldChg chg="modSp mod">
        <pc:chgData name="Paul Meaney" userId="cd67c6744ae1a5fc" providerId="LiveId" clId="{95935DFE-D8FE-4E06-B716-C08C6BA011F6}" dt="2021-06-24T12:08:24.222" v="373" actId="313"/>
        <pc:sldMkLst>
          <pc:docMk/>
          <pc:sldMk cId="3058475896" sldId="983"/>
        </pc:sldMkLst>
      </pc:sldChg>
      <pc:sldChg chg="modSp mod">
        <pc:chgData name="Paul Meaney" userId="cd67c6744ae1a5fc" providerId="LiveId" clId="{95935DFE-D8FE-4E06-B716-C08C6BA011F6}" dt="2021-06-24T11:57:55.958" v="177" actId="20577"/>
        <pc:sldMkLst>
          <pc:docMk/>
          <pc:sldMk cId="3726960224" sldId="988"/>
        </pc:sldMkLst>
      </pc:sldChg>
      <pc:sldChg chg="modSp mod">
        <pc:chgData name="Paul Meaney" userId="cd67c6744ae1a5fc" providerId="LiveId" clId="{95935DFE-D8FE-4E06-B716-C08C6BA011F6}" dt="2021-06-24T11:59:21.784" v="235" actId="1076"/>
        <pc:sldMkLst>
          <pc:docMk/>
          <pc:sldMk cId="2919173491" sldId="989"/>
        </pc:sldMkLst>
      </pc:sldChg>
      <pc:sldChg chg="modSp mod">
        <pc:chgData name="Paul Meaney" userId="cd67c6744ae1a5fc" providerId="LiveId" clId="{95935DFE-D8FE-4E06-B716-C08C6BA011F6}" dt="2021-06-24T12:07:30.263" v="371" actId="1076"/>
        <pc:sldMkLst>
          <pc:docMk/>
          <pc:sldMk cId="3491809300" sldId="993"/>
        </pc:sldMkLst>
      </pc:sldChg>
      <pc:sldChg chg="modSp mod">
        <pc:chgData name="Paul Meaney" userId="cd67c6744ae1a5fc" providerId="LiveId" clId="{95935DFE-D8FE-4E06-B716-C08C6BA011F6}" dt="2021-06-24T12:08:51.697" v="376" actId="20577"/>
        <pc:sldMkLst>
          <pc:docMk/>
          <pc:sldMk cId="3944522964" sldId="996"/>
        </pc:sldMkLst>
      </pc:sldChg>
      <pc:sldChg chg="modSp mod">
        <pc:chgData name="Paul Meaney" userId="cd67c6744ae1a5fc" providerId="LiveId" clId="{95935DFE-D8FE-4E06-B716-C08C6BA011F6}" dt="2021-06-24T12:09:06.575" v="380" actId="20577"/>
        <pc:sldMkLst>
          <pc:docMk/>
          <pc:sldMk cId="3212175123" sldId="997"/>
        </pc:sldMkLst>
      </pc:sldChg>
      <pc:sldChg chg="modSp mod">
        <pc:chgData name="Paul Meaney" userId="cd67c6744ae1a5fc" providerId="LiveId" clId="{95935DFE-D8FE-4E06-B716-C08C6BA011F6}" dt="2021-06-24T12:10:01.479" v="409" actId="20577"/>
        <pc:sldMkLst>
          <pc:docMk/>
          <pc:sldMk cId="885227622" sldId="998"/>
        </pc:sldMkLst>
      </pc:sldChg>
      <pc:sldChg chg="modSp">
        <pc:chgData name="Paul Meaney" userId="cd67c6744ae1a5fc" providerId="LiveId" clId="{95935DFE-D8FE-4E06-B716-C08C6BA011F6}" dt="2021-06-24T12:15:08.551" v="831" actId="20577"/>
        <pc:sldMkLst>
          <pc:docMk/>
          <pc:sldMk cId="3278192690" sldId="999"/>
        </pc:sldMkLst>
      </pc:sldChg>
      <pc:sldChg chg="addSp delSp modSp new mod setBg">
        <pc:chgData name="Paul Meaney" userId="cd67c6744ae1a5fc" providerId="LiveId" clId="{95935DFE-D8FE-4E06-B716-C08C6BA011F6}" dt="2021-06-24T12:13:46.942" v="817" actId="26606"/>
        <pc:sldMkLst>
          <pc:docMk/>
          <pc:sldMk cId="3745863499" sldId="1004"/>
        </pc:sldMkLst>
      </pc:sldChg>
      <pc:sldChg chg="add setBg">
        <pc:chgData name="Paul Meaney" userId="cd67c6744ae1a5fc" providerId="LiveId" clId="{95935DFE-D8FE-4E06-B716-C08C6BA011F6}" dt="2021-06-24T12:14:09.628" v="818"/>
        <pc:sldMkLst>
          <pc:docMk/>
          <pc:sldMk cId="997407836" sldId="1005"/>
        </pc:sldMkLst>
      </pc:sldChg>
      <pc:sldChg chg="addSp delSp modSp add del mod">
        <pc:chgData name="Paul Meaney" userId="cd67c6744ae1a5fc" providerId="LiveId" clId="{95935DFE-D8FE-4E06-B716-C08C6BA011F6}" dt="2021-06-24T12:57:29.520" v="860" actId="47"/>
        <pc:sldMkLst>
          <pc:docMk/>
          <pc:sldMk cId="2374792285" sldId="1006"/>
        </pc:sldMkLst>
      </pc:sldChg>
      <pc:sldChg chg="modSp add mod">
        <pc:chgData name="Paul Meaney" userId="cd67c6744ae1a5fc" providerId="LiveId" clId="{95935DFE-D8FE-4E06-B716-C08C6BA011F6}" dt="2021-06-24T12:59:52.934" v="1125" actId="20577"/>
        <pc:sldMkLst>
          <pc:docMk/>
          <pc:sldMk cId="4146503752" sldId="1007"/>
        </pc:sldMkLst>
      </pc:sldChg>
      <pc:sldChg chg="delSp modSp add mod">
        <pc:chgData name="Paul Meaney" userId="cd67c6744ae1a5fc" providerId="LiveId" clId="{95935DFE-D8FE-4E06-B716-C08C6BA011F6}" dt="2021-06-24T12:59:15.756" v="1032" actId="20577"/>
        <pc:sldMkLst>
          <pc:docMk/>
          <pc:sldMk cId="2004233001" sldId="1008"/>
        </pc:sldMkLst>
      </pc:sldChg>
      <pc:sldChg chg="add">
        <pc:chgData name="Paul Meaney" userId="cd67c6744ae1a5fc" providerId="LiveId" clId="{95935DFE-D8FE-4E06-B716-C08C6BA011F6}" dt="2021-06-24T12:53:20.041" v="832"/>
        <pc:sldMkLst>
          <pc:docMk/>
          <pc:sldMk cId="3816308762" sldId="1009"/>
        </pc:sldMkLst>
      </pc:sldChg>
      <pc:sldChg chg="add">
        <pc:chgData name="Paul Meaney" userId="cd67c6744ae1a5fc" providerId="LiveId" clId="{95935DFE-D8FE-4E06-B716-C08C6BA011F6}" dt="2021-06-24T12:53:20.041" v="832"/>
        <pc:sldMkLst>
          <pc:docMk/>
          <pc:sldMk cId="3541637254" sldId="1010"/>
        </pc:sldMkLst>
      </pc:sldChg>
      <pc:sldChg chg="delSp modSp add mod">
        <pc:chgData name="Paul Meaney" userId="cd67c6744ae1a5fc" providerId="LiveId" clId="{95935DFE-D8FE-4E06-B716-C08C6BA011F6}" dt="2021-06-24T13:01:58.709" v="1183" actId="478"/>
        <pc:sldMkLst>
          <pc:docMk/>
          <pc:sldMk cId="3258823378" sldId="1011"/>
        </pc:sldMkLst>
      </pc:sldChg>
      <pc:sldChg chg="add">
        <pc:chgData name="Paul Meaney" userId="cd67c6744ae1a5fc" providerId="LiveId" clId="{95935DFE-D8FE-4E06-B716-C08C6BA011F6}" dt="2021-06-24T12:53:20.041" v="832"/>
        <pc:sldMkLst>
          <pc:docMk/>
          <pc:sldMk cId="1186197314" sldId="1012"/>
        </pc:sldMkLst>
      </pc:sldChg>
      <pc:sldChg chg="add">
        <pc:chgData name="Paul Meaney" userId="cd67c6744ae1a5fc" providerId="LiveId" clId="{95935DFE-D8FE-4E06-B716-C08C6BA011F6}" dt="2021-06-24T12:53:20.041" v="832"/>
        <pc:sldMkLst>
          <pc:docMk/>
          <pc:sldMk cId="671712366" sldId="1013"/>
        </pc:sldMkLst>
      </pc:sldChg>
      <pc:sldChg chg="add">
        <pc:chgData name="Paul Meaney" userId="cd67c6744ae1a5fc" providerId="LiveId" clId="{95935DFE-D8FE-4E06-B716-C08C6BA011F6}" dt="2021-06-24T12:53:20.041" v="832"/>
        <pc:sldMkLst>
          <pc:docMk/>
          <pc:sldMk cId="72149307" sldId="1014"/>
        </pc:sldMkLst>
      </pc:sldChg>
      <pc:sldChg chg="add">
        <pc:chgData name="Paul Meaney" userId="cd67c6744ae1a5fc" providerId="LiveId" clId="{95935DFE-D8FE-4E06-B716-C08C6BA011F6}" dt="2021-06-24T12:53:20.041" v="832"/>
        <pc:sldMkLst>
          <pc:docMk/>
          <pc:sldMk cId="1108659285" sldId="1015"/>
        </pc:sldMkLst>
      </pc:sldChg>
      <pc:sldChg chg="add">
        <pc:chgData name="Paul Meaney" userId="cd67c6744ae1a5fc" providerId="LiveId" clId="{95935DFE-D8FE-4E06-B716-C08C6BA011F6}" dt="2021-06-24T12:53:20.041" v="832"/>
        <pc:sldMkLst>
          <pc:docMk/>
          <pc:sldMk cId="4156074409" sldId="1016"/>
        </pc:sldMkLst>
      </pc:sldChg>
      <pc:sldChg chg="add">
        <pc:chgData name="Paul Meaney" userId="cd67c6744ae1a5fc" providerId="LiveId" clId="{95935DFE-D8FE-4E06-B716-C08C6BA011F6}" dt="2021-06-24T12:53:20.041" v="832"/>
        <pc:sldMkLst>
          <pc:docMk/>
          <pc:sldMk cId="681505514" sldId="1017"/>
        </pc:sldMkLst>
      </pc:sldChg>
      <pc:sldChg chg="add">
        <pc:chgData name="Paul Meaney" userId="cd67c6744ae1a5fc" providerId="LiveId" clId="{95935DFE-D8FE-4E06-B716-C08C6BA011F6}" dt="2021-06-24T12:53:20.041" v="832"/>
        <pc:sldMkLst>
          <pc:docMk/>
          <pc:sldMk cId="2354762977" sldId="1018"/>
        </pc:sldMkLst>
      </pc:sldChg>
      <pc:sldChg chg="add">
        <pc:chgData name="Paul Meaney" userId="cd67c6744ae1a5fc" providerId="LiveId" clId="{95935DFE-D8FE-4E06-B716-C08C6BA011F6}" dt="2021-06-24T12:53:20.041" v="832"/>
        <pc:sldMkLst>
          <pc:docMk/>
          <pc:sldMk cId="946790155" sldId="1019"/>
        </pc:sldMkLst>
      </pc:sldChg>
      <pc:sldChg chg="add">
        <pc:chgData name="Paul Meaney" userId="cd67c6744ae1a5fc" providerId="LiveId" clId="{95935DFE-D8FE-4E06-B716-C08C6BA011F6}" dt="2021-06-24T12:53:20.041" v="832"/>
        <pc:sldMkLst>
          <pc:docMk/>
          <pc:sldMk cId="3192645519" sldId="1020"/>
        </pc:sldMkLst>
      </pc:sldChg>
      <pc:sldChg chg="add">
        <pc:chgData name="Paul Meaney" userId="cd67c6744ae1a5fc" providerId="LiveId" clId="{95935DFE-D8FE-4E06-B716-C08C6BA011F6}" dt="2021-06-24T12:53:20.041" v="832"/>
        <pc:sldMkLst>
          <pc:docMk/>
          <pc:sldMk cId="2617035403" sldId="1021"/>
        </pc:sldMkLst>
      </pc:sldChg>
      <pc:sldChg chg="addSp delSp modSp add mod setBg">
        <pc:chgData name="Paul Meaney" userId="cd67c6744ae1a5fc" providerId="LiveId" clId="{95935DFE-D8FE-4E06-B716-C08C6BA011F6}" dt="2021-06-24T13:05:33.555" v="1366" actId="20577"/>
        <pc:sldMkLst>
          <pc:docMk/>
          <pc:sldMk cId="1199907434" sldId="1022"/>
        </pc:sldMkLst>
      </pc:sldChg>
      <pc:sldChg chg="add">
        <pc:chgData name="Paul Meaney" userId="cd67c6744ae1a5fc" providerId="LiveId" clId="{95935DFE-D8FE-4E06-B716-C08C6BA011F6}" dt="2021-06-24T12:53:20.041" v="832"/>
        <pc:sldMkLst>
          <pc:docMk/>
          <pc:sldMk cId="2662426865" sldId="1023"/>
        </pc:sldMkLst>
      </pc:sldChg>
      <pc:sldChg chg="add">
        <pc:chgData name="Paul Meaney" userId="cd67c6744ae1a5fc" providerId="LiveId" clId="{95935DFE-D8FE-4E06-B716-C08C6BA011F6}" dt="2021-06-24T12:53:20.041" v="832"/>
        <pc:sldMkLst>
          <pc:docMk/>
          <pc:sldMk cId="52130861" sldId="1024"/>
        </pc:sldMkLst>
      </pc:sldChg>
      <pc:sldChg chg="add">
        <pc:chgData name="Paul Meaney" userId="cd67c6744ae1a5fc" providerId="LiveId" clId="{95935DFE-D8FE-4E06-B716-C08C6BA011F6}" dt="2021-06-24T12:53:20.041" v="832"/>
        <pc:sldMkLst>
          <pc:docMk/>
          <pc:sldMk cId="1822741756" sldId="1025"/>
        </pc:sldMkLst>
      </pc:sldChg>
      <pc:sldChg chg="add">
        <pc:chgData name="Paul Meaney" userId="cd67c6744ae1a5fc" providerId="LiveId" clId="{95935DFE-D8FE-4E06-B716-C08C6BA011F6}" dt="2021-06-24T12:53:20.041" v="832"/>
        <pc:sldMkLst>
          <pc:docMk/>
          <pc:sldMk cId="1139910843" sldId="1026"/>
        </pc:sldMkLst>
      </pc:sldChg>
      <pc:sldChg chg="modSp add">
        <pc:chgData name="Paul Meaney" userId="cd67c6744ae1a5fc" providerId="LiveId" clId="{95935DFE-D8FE-4E06-B716-C08C6BA011F6}" dt="2021-06-24T13:05:46.211" v="1373" actId="20577"/>
        <pc:sldMkLst>
          <pc:docMk/>
          <pc:sldMk cId="2798967973" sldId="1027"/>
        </pc:sldMkLst>
      </pc:sldChg>
      <pc:sldChg chg="add">
        <pc:chgData name="Paul Meaney" userId="cd67c6744ae1a5fc" providerId="LiveId" clId="{95935DFE-D8FE-4E06-B716-C08C6BA011F6}" dt="2021-06-24T12:53:20.041" v="832"/>
        <pc:sldMkLst>
          <pc:docMk/>
          <pc:sldMk cId="1935479349" sldId="1028"/>
        </pc:sldMkLst>
      </pc:sldChg>
      <pc:sldChg chg="modSp add mod">
        <pc:chgData name="Paul Meaney" userId="cd67c6744ae1a5fc" providerId="LiveId" clId="{95935DFE-D8FE-4E06-B716-C08C6BA011F6}" dt="2021-06-24T13:07:50.375" v="1626" actId="20577"/>
        <pc:sldMkLst>
          <pc:docMk/>
          <pc:sldMk cId="2547594837" sldId="1029"/>
        </pc:sldMkLst>
      </pc:sldChg>
      <pc:sldChg chg="add">
        <pc:chgData name="Paul Meaney" userId="cd67c6744ae1a5fc" providerId="LiveId" clId="{95935DFE-D8FE-4E06-B716-C08C6BA011F6}" dt="2021-06-24T12:53:20.041" v="832"/>
        <pc:sldMkLst>
          <pc:docMk/>
          <pc:sldMk cId="3079780574" sldId="1030"/>
        </pc:sldMkLst>
      </pc:sldChg>
      <pc:sldChg chg="add">
        <pc:chgData name="Paul Meaney" userId="cd67c6744ae1a5fc" providerId="LiveId" clId="{95935DFE-D8FE-4E06-B716-C08C6BA011F6}" dt="2021-06-24T12:53:20.041" v="832"/>
        <pc:sldMkLst>
          <pc:docMk/>
          <pc:sldMk cId="570524577" sldId="1031"/>
        </pc:sldMkLst>
      </pc:sldChg>
      <pc:sldChg chg="add">
        <pc:chgData name="Paul Meaney" userId="cd67c6744ae1a5fc" providerId="LiveId" clId="{95935DFE-D8FE-4E06-B716-C08C6BA011F6}" dt="2021-06-24T12:53:20.041" v="832"/>
        <pc:sldMkLst>
          <pc:docMk/>
          <pc:sldMk cId="4282030760" sldId="1032"/>
        </pc:sldMkLst>
      </pc:sldChg>
      <pc:sldChg chg="addSp delSp modSp add mod">
        <pc:chgData name="Paul Meaney" userId="cd67c6744ae1a5fc" providerId="LiveId" clId="{95935DFE-D8FE-4E06-B716-C08C6BA011F6}" dt="2021-06-24T13:28:03.184" v="1730" actId="1076"/>
        <pc:sldMkLst>
          <pc:docMk/>
          <pc:sldMk cId="4210478711" sldId="1033"/>
        </pc:sldMkLst>
      </pc:sldChg>
      <pc:sldChg chg="add">
        <pc:chgData name="Paul Meaney" userId="cd67c6744ae1a5fc" providerId="LiveId" clId="{95935DFE-D8FE-4E06-B716-C08C6BA011F6}" dt="2021-06-24T12:53:20.041" v="832"/>
        <pc:sldMkLst>
          <pc:docMk/>
          <pc:sldMk cId="4235403280" sldId="1034"/>
        </pc:sldMkLst>
      </pc:sldChg>
      <pc:sldChg chg="add">
        <pc:chgData name="Paul Meaney" userId="cd67c6744ae1a5fc" providerId="LiveId" clId="{95935DFE-D8FE-4E06-B716-C08C6BA011F6}" dt="2021-06-24T12:53:20.041" v="832"/>
        <pc:sldMkLst>
          <pc:docMk/>
          <pc:sldMk cId="3415406683" sldId="1035"/>
        </pc:sldMkLst>
      </pc:sldChg>
      <pc:sldChg chg="add">
        <pc:chgData name="Paul Meaney" userId="cd67c6744ae1a5fc" providerId="LiveId" clId="{95935DFE-D8FE-4E06-B716-C08C6BA011F6}" dt="2021-06-24T12:53:20.041" v="832"/>
        <pc:sldMkLst>
          <pc:docMk/>
          <pc:sldMk cId="139609284" sldId="1036"/>
        </pc:sldMkLst>
      </pc:sldChg>
      <pc:sldChg chg="add">
        <pc:chgData name="Paul Meaney" userId="cd67c6744ae1a5fc" providerId="LiveId" clId="{95935DFE-D8FE-4E06-B716-C08C6BA011F6}" dt="2021-06-24T12:53:20.041" v="832"/>
        <pc:sldMkLst>
          <pc:docMk/>
          <pc:sldMk cId="1237915467" sldId="1037"/>
        </pc:sldMkLst>
      </pc:sldChg>
      <pc:sldChg chg="delSp modSp add del mod">
        <pc:chgData name="Paul Meaney" userId="cd67c6744ae1a5fc" providerId="LiveId" clId="{95935DFE-D8FE-4E06-B716-C08C6BA011F6}" dt="2021-06-24T13:27:18.020" v="1714" actId="47"/>
        <pc:sldMkLst>
          <pc:docMk/>
          <pc:sldMk cId="1924527669" sldId="1038"/>
        </pc:sldMkLst>
      </pc:sldChg>
      <pc:sldChg chg="modSp add mod setBg">
        <pc:chgData name="Paul Meaney" userId="cd67c6744ae1a5fc" providerId="LiveId" clId="{95935DFE-D8FE-4E06-B716-C08C6BA011F6}" dt="2021-06-24T13:27:42.299" v="1726" actId="20577"/>
        <pc:sldMkLst>
          <pc:docMk/>
          <pc:sldMk cId="1740457850" sldId="1039"/>
        </pc:sldMkLst>
      </pc:sldChg>
      <pc:sldChg chg="modSp add">
        <pc:chgData name="Paul Meaney" userId="cd67c6744ae1a5fc" providerId="LiveId" clId="{95935DFE-D8FE-4E06-B716-C08C6BA011F6}" dt="2021-06-24T13:29:28.393" v="1824" actId="33524"/>
        <pc:sldMkLst>
          <pc:docMk/>
          <pc:sldMk cId="168610517" sldId="1040"/>
        </pc:sldMkLst>
      </pc:sldChg>
      <pc:sldChg chg="add">
        <pc:chgData name="Paul Meaney" userId="cd67c6744ae1a5fc" providerId="LiveId" clId="{95935DFE-D8FE-4E06-B716-C08C6BA011F6}" dt="2021-06-24T12:53:20.041" v="832"/>
        <pc:sldMkLst>
          <pc:docMk/>
          <pc:sldMk cId="1832545616" sldId="1041"/>
        </pc:sldMkLst>
      </pc:sldChg>
      <pc:sldChg chg="add">
        <pc:chgData name="Paul Meaney" userId="cd67c6744ae1a5fc" providerId="LiveId" clId="{95935DFE-D8FE-4E06-B716-C08C6BA011F6}" dt="2021-06-24T12:53:20.041" v="832"/>
        <pc:sldMkLst>
          <pc:docMk/>
          <pc:sldMk cId="3691117438" sldId="1042"/>
        </pc:sldMkLst>
      </pc:sldChg>
      <pc:sldChg chg="add">
        <pc:chgData name="Paul Meaney" userId="cd67c6744ae1a5fc" providerId="LiveId" clId="{95935DFE-D8FE-4E06-B716-C08C6BA011F6}" dt="2021-06-24T12:53:20.041" v="832"/>
        <pc:sldMkLst>
          <pc:docMk/>
          <pc:sldMk cId="858032716" sldId="1043"/>
        </pc:sldMkLst>
      </pc:sldChg>
      <pc:sldChg chg="add">
        <pc:chgData name="Paul Meaney" userId="cd67c6744ae1a5fc" providerId="LiveId" clId="{95935DFE-D8FE-4E06-B716-C08C6BA011F6}" dt="2021-06-24T12:53:20.041" v="832"/>
        <pc:sldMkLst>
          <pc:docMk/>
          <pc:sldMk cId="2593405376" sldId="1044"/>
        </pc:sldMkLst>
      </pc:sldChg>
      <pc:sldChg chg="addSp delSp modSp new mod setBg">
        <pc:chgData name="Paul Meaney" userId="cd67c6744ae1a5fc" providerId="LiveId" clId="{95935DFE-D8FE-4E06-B716-C08C6BA011F6}" dt="2021-06-24T13:06:29.040" v="1515" actId="26606"/>
        <pc:sldMkLst>
          <pc:docMk/>
          <pc:sldMk cId="202751271" sldId="1045"/>
        </pc:sldMkLst>
      </pc:sldChg>
      <pc:sldChg chg="modSp add mod">
        <pc:chgData name="Paul Meaney" userId="cd67c6744ae1a5fc" providerId="LiveId" clId="{95935DFE-D8FE-4E06-B716-C08C6BA011F6}" dt="2021-06-24T13:27:53.922" v="1728" actId="1076"/>
        <pc:sldMkLst>
          <pc:docMk/>
          <pc:sldMk cId="2495023950" sldId="1046"/>
        </pc:sldMkLst>
      </pc:sldChg>
    </pc:docChg>
  </pc:docChgLst>
  <pc:docChgLst>
    <pc:chgData name="paul meaney" userId="8f3b41ac-413d-46e0-bc97-8181c95bcdc2" providerId="ADAL" clId="{D8FC96EA-8B72-454E-AF1A-79F0067CC712}"/>
    <pc:docChg chg="addSld delSld modSld modSection">
      <pc:chgData name="paul meaney" userId="8f3b41ac-413d-46e0-bc97-8181c95bcdc2" providerId="ADAL" clId="{D8FC96EA-8B72-454E-AF1A-79F0067CC712}" dt="2025-02-12T10:14:24.089" v="4"/>
      <pc:docMkLst>
        <pc:docMk/>
      </pc:docMkLst>
      <pc:sldChg chg="del">
        <pc:chgData name="paul meaney" userId="8f3b41ac-413d-46e0-bc97-8181c95bcdc2" providerId="ADAL" clId="{D8FC96EA-8B72-454E-AF1A-79F0067CC712}" dt="2025-02-10T14:32:35.546" v="0" actId="47"/>
        <pc:sldMkLst>
          <pc:docMk/>
          <pc:sldMk cId="1393632131" sldId="1130"/>
        </pc:sldMkLst>
      </pc:sldChg>
      <pc:sldChg chg="del">
        <pc:chgData name="paul meaney" userId="8f3b41ac-413d-46e0-bc97-8181c95bcdc2" providerId="ADAL" clId="{D8FC96EA-8B72-454E-AF1A-79F0067CC712}" dt="2025-02-12T10:14:11.778" v="3" actId="47"/>
        <pc:sldMkLst>
          <pc:docMk/>
          <pc:sldMk cId="2278379877" sldId="2486"/>
        </pc:sldMkLst>
      </pc:sldChg>
      <pc:sldChg chg="del">
        <pc:chgData name="paul meaney" userId="8f3b41ac-413d-46e0-bc97-8181c95bcdc2" providerId="ADAL" clId="{D8FC96EA-8B72-454E-AF1A-79F0067CC712}" dt="2025-02-12T10:14:10.156" v="2" actId="47"/>
        <pc:sldMkLst>
          <pc:docMk/>
          <pc:sldMk cId="3395721923" sldId="2487"/>
        </pc:sldMkLst>
      </pc:sldChg>
      <pc:sldChg chg="del">
        <pc:chgData name="paul meaney" userId="8f3b41ac-413d-46e0-bc97-8181c95bcdc2" providerId="ADAL" clId="{D8FC96EA-8B72-454E-AF1A-79F0067CC712}" dt="2025-02-12T10:14:08.576" v="1" actId="47"/>
        <pc:sldMkLst>
          <pc:docMk/>
          <pc:sldMk cId="2569456019" sldId="2766"/>
        </pc:sldMkLst>
      </pc:sldChg>
      <pc:sldChg chg="add setBg">
        <pc:chgData name="paul meaney" userId="8f3b41ac-413d-46e0-bc97-8181c95bcdc2" providerId="ADAL" clId="{D8FC96EA-8B72-454E-AF1A-79F0067CC712}" dt="2025-02-12T10:14:24.089" v="4"/>
        <pc:sldMkLst>
          <pc:docMk/>
          <pc:sldMk cId="2851154637" sldId="2994"/>
        </pc:sldMkLst>
      </pc:sldChg>
      <pc:sldChg chg="add">
        <pc:chgData name="paul meaney" userId="8f3b41ac-413d-46e0-bc97-8181c95bcdc2" providerId="ADAL" clId="{D8FC96EA-8B72-454E-AF1A-79F0067CC712}" dt="2025-02-12T10:14:24.089" v="4"/>
        <pc:sldMkLst>
          <pc:docMk/>
          <pc:sldMk cId="2481046552" sldId="2995"/>
        </pc:sldMkLst>
      </pc:sldChg>
    </pc:docChg>
  </pc:docChgLst>
  <pc:docChgLst>
    <pc:chgData name="paul meaney" userId="8f3b41ac-413d-46e0-bc97-8181c95bcdc2" providerId="ADAL" clId="{3C938D7B-573A-4EE5-960A-66C241318FC0}"/>
    <pc:docChg chg="undo custSel addSld delSld modSld modSection">
      <pc:chgData name="paul meaney" userId="8f3b41ac-413d-46e0-bc97-8181c95bcdc2" providerId="ADAL" clId="{3C938D7B-573A-4EE5-960A-66C241318FC0}" dt="2025-06-14T16:32:38.446" v="266" actId="20577"/>
      <pc:docMkLst>
        <pc:docMk/>
      </pc:docMkLst>
      <pc:sldChg chg="del">
        <pc:chgData name="paul meaney" userId="8f3b41ac-413d-46e0-bc97-8181c95bcdc2" providerId="ADAL" clId="{3C938D7B-573A-4EE5-960A-66C241318FC0}" dt="2025-06-14T16:24:50.734" v="194" actId="47"/>
        <pc:sldMkLst>
          <pc:docMk/>
          <pc:sldMk cId="2057249326" sldId="475"/>
        </pc:sldMkLst>
      </pc:sldChg>
      <pc:sldChg chg="del">
        <pc:chgData name="paul meaney" userId="8f3b41ac-413d-46e0-bc97-8181c95bcdc2" providerId="ADAL" clId="{3C938D7B-573A-4EE5-960A-66C241318FC0}" dt="2025-06-14T16:23:06.988" v="12" actId="47"/>
        <pc:sldMkLst>
          <pc:docMk/>
          <pc:sldMk cId="472739179" sldId="523"/>
        </pc:sldMkLst>
      </pc:sldChg>
      <pc:sldChg chg="modSp mod">
        <pc:chgData name="paul meaney" userId="8f3b41ac-413d-46e0-bc97-8181c95bcdc2" providerId="ADAL" clId="{3C938D7B-573A-4EE5-960A-66C241318FC0}" dt="2025-06-14T16:25:36.531" v="257" actId="20577"/>
        <pc:sldMkLst>
          <pc:docMk/>
          <pc:sldMk cId="1380044357" sldId="549"/>
        </pc:sldMkLst>
        <pc:spChg chg="mod">
          <ac:chgData name="paul meaney" userId="8f3b41ac-413d-46e0-bc97-8181c95bcdc2" providerId="ADAL" clId="{3C938D7B-573A-4EE5-960A-66C241318FC0}" dt="2025-06-14T16:25:36.531" v="257" actId="20577"/>
          <ac:spMkLst>
            <pc:docMk/>
            <pc:sldMk cId="1380044357" sldId="549"/>
            <ac:spMk id="3" creationId="{F381A580-5C3D-45D9-9B65-B4E854207856}"/>
          </ac:spMkLst>
        </pc:spChg>
      </pc:sldChg>
      <pc:sldChg chg="del">
        <pc:chgData name="paul meaney" userId="8f3b41ac-413d-46e0-bc97-8181c95bcdc2" providerId="ADAL" clId="{3C938D7B-573A-4EE5-960A-66C241318FC0}" dt="2025-06-14T16:25:24.560" v="245" actId="47"/>
        <pc:sldMkLst>
          <pc:docMk/>
          <pc:sldMk cId="1189165679" sldId="572"/>
        </pc:sldMkLst>
      </pc:sldChg>
      <pc:sldChg chg="add del">
        <pc:chgData name="paul meaney" userId="8f3b41ac-413d-46e0-bc97-8181c95bcdc2" providerId="ADAL" clId="{3C938D7B-573A-4EE5-960A-66C241318FC0}" dt="2025-06-14T16:25:11.938" v="226" actId="47"/>
        <pc:sldMkLst>
          <pc:docMk/>
          <pc:sldMk cId="3478904567" sldId="1545"/>
        </pc:sldMkLst>
      </pc:sldChg>
      <pc:sldChg chg="del">
        <pc:chgData name="paul meaney" userId="8f3b41ac-413d-46e0-bc97-8181c95bcdc2" providerId="ADAL" clId="{3C938D7B-573A-4EE5-960A-66C241318FC0}" dt="2025-06-14T16:25:16.688" v="229" actId="47"/>
        <pc:sldMkLst>
          <pc:docMk/>
          <pc:sldMk cId="2134238899" sldId="1656"/>
        </pc:sldMkLst>
      </pc:sldChg>
      <pc:sldChg chg="del">
        <pc:chgData name="paul meaney" userId="8f3b41ac-413d-46e0-bc97-8181c95bcdc2" providerId="ADAL" clId="{3C938D7B-573A-4EE5-960A-66C241318FC0}" dt="2025-06-14T16:25:16.834" v="230" actId="47"/>
        <pc:sldMkLst>
          <pc:docMk/>
          <pc:sldMk cId="2306330646" sldId="1657"/>
        </pc:sldMkLst>
      </pc:sldChg>
      <pc:sldChg chg="add del">
        <pc:chgData name="paul meaney" userId="8f3b41ac-413d-46e0-bc97-8181c95bcdc2" providerId="ADAL" clId="{3C938D7B-573A-4EE5-960A-66C241318FC0}" dt="2025-06-14T16:25:11.504" v="225" actId="47"/>
        <pc:sldMkLst>
          <pc:docMk/>
          <pc:sldMk cId="2514706418" sldId="1658"/>
        </pc:sldMkLst>
      </pc:sldChg>
      <pc:sldChg chg="del">
        <pc:chgData name="paul meaney" userId="8f3b41ac-413d-46e0-bc97-8181c95bcdc2" providerId="ADAL" clId="{3C938D7B-573A-4EE5-960A-66C241318FC0}" dt="2025-06-14T16:25:17.298" v="233" actId="47"/>
        <pc:sldMkLst>
          <pc:docMk/>
          <pc:sldMk cId="1287933024" sldId="1660"/>
        </pc:sldMkLst>
      </pc:sldChg>
      <pc:sldChg chg="del">
        <pc:chgData name="paul meaney" userId="8f3b41ac-413d-46e0-bc97-8181c95bcdc2" providerId="ADAL" clId="{3C938D7B-573A-4EE5-960A-66C241318FC0}" dt="2025-06-14T16:25:17.472" v="234" actId="47"/>
        <pc:sldMkLst>
          <pc:docMk/>
          <pc:sldMk cId="1506807361" sldId="1661"/>
        </pc:sldMkLst>
      </pc:sldChg>
      <pc:sldChg chg="del">
        <pc:chgData name="paul meaney" userId="8f3b41ac-413d-46e0-bc97-8181c95bcdc2" providerId="ADAL" clId="{3C938D7B-573A-4EE5-960A-66C241318FC0}" dt="2025-06-14T16:25:18.720" v="235" actId="47"/>
        <pc:sldMkLst>
          <pc:docMk/>
          <pc:sldMk cId="3852403214" sldId="1662"/>
        </pc:sldMkLst>
      </pc:sldChg>
      <pc:sldChg chg="del">
        <pc:chgData name="paul meaney" userId="8f3b41ac-413d-46e0-bc97-8181c95bcdc2" providerId="ADAL" clId="{3C938D7B-573A-4EE5-960A-66C241318FC0}" dt="2025-06-14T16:25:21.907" v="241" actId="47"/>
        <pc:sldMkLst>
          <pc:docMk/>
          <pc:sldMk cId="1777014544" sldId="1664"/>
        </pc:sldMkLst>
      </pc:sldChg>
      <pc:sldChg chg="del">
        <pc:chgData name="paul meaney" userId="8f3b41ac-413d-46e0-bc97-8181c95bcdc2" providerId="ADAL" clId="{3C938D7B-573A-4EE5-960A-66C241318FC0}" dt="2025-06-14T16:25:23.207" v="243" actId="47"/>
        <pc:sldMkLst>
          <pc:docMk/>
          <pc:sldMk cId="684388002" sldId="1665"/>
        </pc:sldMkLst>
      </pc:sldChg>
      <pc:sldChg chg="del">
        <pc:chgData name="paul meaney" userId="8f3b41ac-413d-46e0-bc97-8181c95bcdc2" providerId="ADAL" clId="{3C938D7B-573A-4EE5-960A-66C241318FC0}" dt="2025-06-14T16:25:25.279" v="246" actId="47"/>
        <pc:sldMkLst>
          <pc:docMk/>
          <pc:sldMk cId="2903039538" sldId="1668"/>
        </pc:sldMkLst>
      </pc:sldChg>
      <pc:sldChg chg="del">
        <pc:chgData name="paul meaney" userId="8f3b41ac-413d-46e0-bc97-8181c95bcdc2" providerId="ADAL" clId="{3C938D7B-573A-4EE5-960A-66C241318FC0}" dt="2025-06-14T16:25:26.182" v="248" actId="47"/>
        <pc:sldMkLst>
          <pc:docMk/>
          <pc:sldMk cId="1759889741" sldId="1669"/>
        </pc:sldMkLst>
      </pc:sldChg>
      <pc:sldChg chg="del">
        <pc:chgData name="paul meaney" userId="8f3b41ac-413d-46e0-bc97-8181c95bcdc2" providerId="ADAL" clId="{3C938D7B-573A-4EE5-960A-66C241318FC0}" dt="2025-06-14T16:25:27.065" v="251" actId="47"/>
        <pc:sldMkLst>
          <pc:docMk/>
          <pc:sldMk cId="2927025551" sldId="1670"/>
        </pc:sldMkLst>
      </pc:sldChg>
      <pc:sldChg chg="del">
        <pc:chgData name="paul meaney" userId="8f3b41ac-413d-46e0-bc97-8181c95bcdc2" providerId="ADAL" clId="{3C938D7B-573A-4EE5-960A-66C241318FC0}" dt="2025-06-14T16:25:26.559" v="250" actId="47"/>
        <pc:sldMkLst>
          <pc:docMk/>
          <pc:sldMk cId="687059783" sldId="1671"/>
        </pc:sldMkLst>
      </pc:sldChg>
      <pc:sldChg chg="del">
        <pc:chgData name="paul meaney" userId="8f3b41ac-413d-46e0-bc97-8181c95bcdc2" providerId="ADAL" clId="{3C938D7B-573A-4EE5-960A-66C241318FC0}" dt="2025-06-14T16:25:25.501" v="247" actId="47"/>
        <pc:sldMkLst>
          <pc:docMk/>
          <pc:sldMk cId="2125828274" sldId="1672"/>
        </pc:sldMkLst>
      </pc:sldChg>
      <pc:sldChg chg="del">
        <pc:chgData name="paul meaney" userId="8f3b41ac-413d-46e0-bc97-8181c95bcdc2" providerId="ADAL" clId="{3C938D7B-573A-4EE5-960A-66C241318FC0}" dt="2025-06-14T16:25:21.715" v="240" actId="47"/>
        <pc:sldMkLst>
          <pc:docMk/>
          <pc:sldMk cId="1053802047" sldId="1673"/>
        </pc:sldMkLst>
      </pc:sldChg>
      <pc:sldChg chg="del">
        <pc:chgData name="paul meaney" userId="8f3b41ac-413d-46e0-bc97-8181c95bcdc2" providerId="ADAL" clId="{3C938D7B-573A-4EE5-960A-66C241318FC0}" dt="2025-06-14T16:23:02.077" v="0" actId="47"/>
        <pc:sldMkLst>
          <pc:docMk/>
          <pc:sldMk cId="557155229" sldId="1675"/>
        </pc:sldMkLst>
      </pc:sldChg>
      <pc:sldChg chg="del">
        <pc:chgData name="paul meaney" userId="8f3b41ac-413d-46e0-bc97-8181c95bcdc2" providerId="ADAL" clId="{3C938D7B-573A-4EE5-960A-66C241318FC0}" dt="2025-06-14T16:23:05.389" v="4" actId="47"/>
        <pc:sldMkLst>
          <pc:docMk/>
          <pc:sldMk cId="841937750" sldId="1676"/>
        </pc:sldMkLst>
      </pc:sldChg>
      <pc:sldChg chg="del">
        <pc:chgData name="paul meaney" userId="8f3b41ac-413d-46e0-bc97-8181c95bcdc2" providerId="ADAL" clId="{3C938D7B-573A-4EE5-960A-66C241318FC0}" dt="2025-06-14T16:23:05.802" v="6" actId="47"/>
        <pc:sldMkLst>
          <pc:docMk/>
          <pc:sldMk cId="2270119668" sldId="1677"/>
        </pc:sldMkLst>
      </pc:sldChg>
      <pc:sldChg chg="del">
        <pc:chgData name="paul meaney" userId="8f3b41ac-413d-46e0-bc97-8181c95bcdc2" providerId="ADAL" clId="{3C938D7B-573A-4EE5-960A-66C241318FC0}" dt="2025-06-14T16:23:05.580" v="5" actId="47"/>
        <pc:sldMkLst>
          <pc:docMk/>
          <pc:sldMk cId="1625190628" sldId="1678"/>
        </pc:sldMkLst>
      </pc:sldChg>
      <pc:sldChg chg="del">
        <pc:chgData name="paul meaney" userId="8f3b41ac-413d-46e0-bc97-8181c95bcdc2" providerId="ADAL" clId="{3C938D7B-573A-4EE5-960A-66C241318FC0}" dt="2025-06-14T16:23:06.090" v="7" actId="47"/>
        <pc:sldMkLst>
          <pc:docMk/>
          <pc:sldMk cId="1378317311" sldId="1679"/>
        </pc:sldMkLst>
      </pc:sldChg>
      <pc:sldChg chg="del">
        <pc:chgData name="paul meaney" userId="8f3b41ac-413d-46e0-bc97-8181c95bcdc2" providerId="ADAL" clId="{3C938D7B-573A-4EE5-960A-66C241318FC0}" dt="2025-06-14T16:23:06.329" v="8" actId="47"/>
        <pc:sldMkLst>
          <pc:docMk/>
          <pc:sldMk cId="2048113838" sldId="1680"/>
        </pc:sldMkLst>
      </pc:sldChg>
      <pc:sldChg chg="del">
        <pc:chgData name="paul meaney" userId="8f3b41ac-413d-46e0-bc97-8181c95bcdc2" providerId="ADAL" clId="{3C938D7B-573A-4EE5-960A-66C241318FC0}" dt="2025-06-14T16:23:06.908" v="10" actId="47"/>
        <pc:sldMkLst>
          <pc:docMk/>
          <pc:sldMk cId="1649308738" sldId="1681"/>
        </pc:sldMkLst>
      </pc:sldChg>
      <pc:sldChg chg="del">
        <pc:chgData name="paul meaney" userId="8f3b41ac-413d-46e0-bc97-8181c95bcdc2" providerId="ADAL" clId="{3C938D7B-573A-4EE5-960A-66C241318FC0}" dt="2025-06-14T16:23:06.940" v="11" actId="47"/>
        <pc:sldMkLst>
          <pc:docMk/>
          <pc:sldMk cId="1319183557" sldId="1682"/>
        </pc:sldMkLst>
      </pc:sldChg>
      <pc:sldChg chg="del">
        <pc:chgData name="paul meaney" userId="8f3b41ac-413d-46e0-bc97-8181c95bcdc2" providerId="ADAL" clId="{3C938D7B-573A-4EE5-960A-66C241318FC0}" dt="2025-06-14T16:23:07.057" v="13" actId="47"/>
        <pc:sldMkLst>
          <pc:docMk/>
          <pc:sldMk cId="3924059382" sldId="1684"/>
        </pc:sldMkLst>
      </pc:sldChg>
      <pc:sldChg chg="del">
        <pc:chgData name="paul meaney" userId="8f3b41ac-413d-46e0-bc97-8181c95bcdc2" providerId="ADAL" clId="{3C938D7B-573A-4EE5-960A-66C241318FC0}" dt="2025-06-14T16:23:07.100" v="14" actId="47"/>
        <pc:sldMkLst>
          <pc:docMk/>
          <pc:sldMk cId="1493714497" sldId="1686"/>
        </pc:sldMkLst>
      </pc:sldChg>
      <pc:sldChg chg="del">
        <pc:chgData name="paul meaney" userId="8f3b41ac-413d-46e0-bc97-8181c95bcdc2" providerId="ADAL" clId="{3C938D7B-573A-4EE5-960A-66C241318FC0}" dt="2025-06-14T16:23:07.132" v="15" actId="47"/>
        <pc:sldMkLst>
          <pc:docMk/>
          <pc:sldMk cId="834930878" sldId="1687"/>
        </pc:sldMkLst>
      </pc:sldChg>
      <pc:sldChg chg="del">
        <pc:chgData name="paul meaney" userId="8f3b41ac-413d-46e0-bc97-8181c95bcdc2" providerId="ADAL" clId="{3C938D7B-573A-4EE5-960A-66C241318FC0}" dt="2025-06-14T16:23:07.173" v="16" actId="47"/>
        <pc:sldMkLst>
          <pc:docMk/>
          <pc:sldMk cId="1783570668" sldId="1689"/>
        </pc:sldMkLst>
      </pc:sldChg>
      <pc:sldChg chg="del">
        <pc:chgData name="paul meaney" userId="8f3b41ac-413d-46e0-bc97-8181c95bcdc2" providerId="ADAL" clId="{3C938D7B-573A-4EE5-960A-66C241318FC0}" dt="2025-06-14T16:23:08.187" v="18" actId="47"/>
        <pc:sldMkLst>
          <pc:docMk/>
          <pc:sldMk cId="4215025566" sldId="1690"/>
        </pc:sldMkLst>
      </pc:sldChg>
      <pc:sldChg chg="del">
        <pc:chgData name="paul meaney" userId="8f3b41ac-413d-46e0-bc97-8181c95bcdc2" providerId="ADAL" clId="{3C938D7B-573A-4EE5-960A-66C241318FC0}" dt="2025-06-14T16:23:07.222" v="17" actId="47"/>
        <pc:sldMkLst>
          <pc:docMk/>
          <pc:sldMk cId="116814886" sldId="1691"/>
        </pc:sldMkLst>
      </pc:sldChg>
      <pc:sldChg chg="del">
        <pc:chgData name="paul meaney" userId="8f3b41ac-413d-46e0-bc97-8181c95bcdc2" providerId="ADAL" clId="{3C938D7B-573A-4EE5-960A-66C241318FC0}" dt="2025-06-14T16:23:08.463" v="19" actId="47"/>
        <pc:sldMkLst>
          <pc:docMk/>
          <pc:sldMk cId="1675503045" sldId="1692"/>
        </pc:sldMkLst>
      </pc:sldChg>
      <pc:sldChg chg="del">
        <pc:chgData name="paul meaney" userId="8f3b41ac-413d-46e0-bc97-8181c95bcdc2" providerId="ADAL" clId="{3C938D7B-573A-4EE5-960A-66C241318FC0}" dt="2025-06-14T16:23:09.245" v="21" actId="47"/>
        <pc:sldMkLst>
          <pc:docMk/>
          <pc:sldMk cId="2176108759" sldId="1693"/>
        </pc:sldMkLst>
      </pc:sldChg>
      <pc:sldChg chg="del">
        <pc:chgData name="paul meaney" userId="8f3b41ac-413d-46e0-bc97-8181c95bcdc2" providerId="ADAL" clId="{3C938D7B-573A-4EE5-960A-66C241318FC0}" dt="2025-06-14T16:23:09.006" v="20" actId="47"/>
        <pc:sldMkLst>
          <pc:docMk/>
          <pc:sldMk cId="1417149625" sldId="1694"/>
        </pc:sldMkLst>
      </pc:sldChg>
      <pc:sldChg chg="del">
        <pc:chgData name="paul meaney" userId="8f3b41ac-413d-46e0-bc97-8181c95bcdc2" providerId="ADAL" clId="{3C938D7B-573A-4EE5-960A-66C241318FC0}" dt="2025-06-14T16:23:09.901" v="22" actId="47"/>
        <pc:sldMkLst>
          <pc:docMk/>
          <pc:sldMk cId="50526154" sldId="1695"/>
        </pc:sldMkLst>
      </pc:sldChg>
      <pc:sldChg chg="del">
        <pc:chgData name="paul meaney" userId="8f3b41ac-413d-46e0-bc97-8181c95bcdc2" providerId="ADAL" clId="{3C938D7B-573A-4EE5-960A-66C241318FC0}" dt="2025-06-14T16:23:10.164" v="23" actId="47"/>
        <pc:sldMkLst>
          <pc:docMk/>
          <pc:sldMk cId="2986730967" sldId="1699"/>
        </pc:sldMkLst>
      </pc:sldChg>
      <pc:sldChg chg="del">
        <pc:chgData name="paul meaney" userId="8f3b41ac-413d-46e0-bc97-8181c95bcdc2" providerId="ADAL" clId="{3C938D7B-573A-4EE5-960A-66C241318FC0}" dt="2025-06-14T16:23:10.385" v="24" actId="47"/>
        <pc:sldMkLst>
          <pc:docMk/>
          <pc:sldMk cId="2789735082" sldId="1702"/>
        </pc:sldMkLst>
      </pc:sldChg>
      <pc:sldChg chg="del">
        <pc:chgData name="paul meaney" userId="8f3b41ac-413d-46e0-bc97-8181c95bcdc2" providerId="ADAL" clId="{3C938D7B-573A-4EE5-960A-66C241318FC0}" dt="2025-06-14T16:23:11" v="25" actId="47"/>
        <pc:sldMkLst>
          <pc:docMk/>
          <pc:sldMk cId="3280004204" sldId="1703"/>
        </pc:sldMkLst>
      </pc:sldChg>
      <pc:sldChg chg="del">
        <pc:chgData name="paul meaney" userId="8f3b41ac-413d-46e0-bc97-8181c95bcdc2" providerId="ADAL" clId="{3C938D7B-573A-4EE5-960A-66C241318FC0}" dt="2025-06-14T16:23:11.467" v="26" actId="47"/>
        <pc:sldMkLst>
          <pc:docMk/>
          <pc:sldMk cId="8108575" sldId="1705"/>
        </pc:sldMkLst>
      </pc:sldChg>
      <pc:sldChg chg="del">
        <pc:chgData name="paul meaney" userId="8f3b41ac-413d-46e0-bc97-8181c95bcdc2" providerId="ADAL" clId="{3C938D7B-573A-4EE5-960A-66C241318FC0}" dt="2025-06-14T16:23:02.555" v="1" actId="47"/>
        <pc:sldMkLst>
          <pc:docMk/>
          <pc:sldMk cId="2721821703" sldId="1709"/>
        </pc:sldMkLst>
      </pc:sldChg>
      <pc:sldChg chg="del">
        <pc:chgData name="paul meaney" userId="8f3b41ac-413d-46e0-bc97-8181c95bcdc2" providerId="ADAL" clId="{3C938D7B-573A-4EE5-960A-66C241318FC0}" dt="2025-06-14T16:23:02.986" v="2" actId="47"/>
        <pc:sldMkLst>
          <pc:docMk/>
          <pc:sldMk cId="1714786288" sldId="1711"/>
        </pc:sldMkLst>
      </pc:sldChg>
      <pc:sldChg chg="del">
        <pc:chgData name="paul meaney" userId="8f3b41ac-413d-46e0-bc97-8181c95bcdc2" providerId="ADAL" clId="{3C938D7B-573A-4EE5-960A-66C241318FC0}" dt="2025-06-14T16:23:16.355" v="29" actId="47"/>
        <pc:sldMkLst>
          <pc:docMk/>
          <pc:sldMk cId="1701523385" sldId="1714"/>
        </pc:sldMkLst>
      </pc:sldChg>
      <pc:sldChg chg="del">
        <pc:chgData name="paul meaney" userId="8f3b41ac-413d-46e0-bc97-8181c95bcdc2" providerId="ADAL" clId="{3C938D7B-573A-4EE5-960A-66C241318FC0}" dt="2025-06-14T16:23:16.558" v="30" actId="47"/>
        <pc:sldMkLst>
          <pc:docMk/>
          <pc:sldMk cId="2885818327" sldId="1715"/>
        </pc:sldMkLst>
      </pc:sldChg>
      <pc:sldChg chg="del">
        <pc:chgData name="paul meaney" userId="8f3b41ac-413d-46e0-bc97-8181c95bcdc2" providerId="ADAL" clId="{3C938D7B-573A-4EE5-960A-66C241318FC0}" dt="2025-06-14T16:23:16.997" v="32" actId="47"/>
        <pc:sldMkLst>
          <pc:docMk/>
          <pc:sldMk cId="2447412868" sldId="1716"/>
        </pc:sldMkLst>
      </pc:sldChg>
      <pc:sldChg chg="del">
        <pc:chgData name="paul meaney" userId="8f3b41ac-413d-46e0-bc97-8181c95bcdc2" providerId="ADAL" clId="{3C938D7B-573A-4EE5-960A-66C241318FC0}" dt="2025-06-14T16:23:17.541" v="33" actId="47"/>
        <pc:sldMkLst>
          <pc:docMk/>
          <pc:sldMk cId="2739645047" sldId="1717"/>
        </pc:sldMkLst>
      </pc:sldChg>
      <pc:sldChg chg="del">
        <pc:chgData name="paul meaney" userId="8f3b41ac-413d-46e0-bc97-8181c95bcdc2" providerId="ADAL" clId="{3C938D7B-573A-4EE5-960A-66C241318FC0}" dt="2025-06-14T16:23:17.876" v="34" actId="47"/>
        <pc:sldMkLst>
          <pc:docMk/>
          <pc:sldMk cId="817448457" sldId="1718"/>
        </pc:sldMkLst>
      </pc:sldChg>
      <pc:sldChg chg="del">
        <pc:chgData name="paul meaney" userId="8f3b41ac-413d-46e0-bc97-8181c95bcdc2" providerId="ADAL" clId="{3C938D7B-573A-4EE5-960A-66C241318FC0}" dt="2025-06-14T16:23:18.353" v="35" actId="47"/>
        <pc:sldMkLst>
          <pc:docMk/>
          <pc:sldMk cId="282464622" sldId="1719"/>
        </pc:sldMkLst>
      </pc:sldChg>
      <pc:sldChg chg="del">
        <pc:chgData name="paul meaney" userId="8f3b41ac-413d-46e0-bc97-8181c95bcdc2" providerId="ADAL" clId="{3C938D7B-573A-4EE5-960A-66C241318FC0}" dt="2025-06-14T16:23:18.833" v="36" actId="47"/>
        <pc:sldMkLst>
          <pc:docMk/>
          <pc:sldMk cId="3335531359" sldId="1720"/>
        </pc:sldMkLst>
      </pc:sldChg>
      <pc:sldChg chg="del">
        <pc:chgData name="paul meaney" userId="8f3b41ac-413d-46e0-bc97-8181c95bcdc2" providerId="ADAL" clId="{3C938D7B-573A-4EE5-960A-66C241318FC0}" dt="2025-06-14T16:23:19.297" v="37" actId="47"/>
        <pc:sldMkLst>
          <pc:docMk/>
          <pc:sldMk cId="1562039168" sldId="1721"/>
        </pc:sldMkLst>
      </pc:sldChg>
      <pc:sldChg chg="del">
        <pc:chgData name="paul meaney" userId="8f3b41ac-413d-46e0-bc97-8181c95bcdc2" providerId="ADAL" clId="{3C938D7B-573A-4EE5-960A-66C241318FC0}" dt="2025-06-14T16:23:20.360" v="38" actId="47"/>
        <pc:sldMkLst>
          <pc:docMk/>
          <pc:sldMk cId="1435358112" sldId="1722"/>
        </pc:sldMkLst>
      </pc:sldChg>
      <pc:sldChg chg="del">
        <pc:chgData name="paul meaney" userId="8f3b41ac-413d-46e0-bc97-8181c95bcdc2" providerId="ADAL" clId="{3C938D7B-573A-4EE5-960A-66C241318FC0}" dt="2025-06-14T16:23:23.114" v="41" actId="47"/>
        <pc:sldMkLst>
          <pc:docMk/>
          <pc:sldMk cId="2196842730" sldId="1723"/>
        </pc:sldMkLst>
      </pc:sldChg>
      <pc:sldChg chg="del">
        <pc:chgData name="paul meaney" userId="8f3b41ac-413d-46e0-bc97-8181c95bcdc2" providerId="ADAL" clId="{3C938D7B-573A-4EE5-960A-66C241318FC0}" dt="2025-06-14T16:23:23.305" v="42" actId="47"/>
        <pc:sldMkLst>
          <pc:docMk/>
          <pc:sldMk cId="3767924647" sldId="1725"/>
        </pc:sldMkLst>
      </pc:sldChg>
      <pc:sldChg chg="del">
        <pc:chgData name="paul meaney" userId="8f3b41ac-413d-46e0-bc97-8181c95bcdc2" providerId="ADAL" clId="{3C938D7B-573A-4EE5-960A-66C241318FC0}" dt="2025-06-14T16:23:23.512" v="43" actId="47"/>
        <pc:sldMkLst>
          <pc:docMk/>
          <pc:sldMk cId="3371231118" sldId="1726"/>
        </pc:sldMkLst>
      </pc:sldChg>
      <pc:sldChg chg="del">
        <pc:chgData name="paul meaney" userId="8f3b41ac-413d-46e0-bc97-8181c95bcdc2" providerId="ADAL" clId="{3C938D7B-573A-4EE5-960A-66C241318FC0}" dt="2025-06-14T16:23:23.693" v="44" actId="47"/>
        <pc:sldMkLst>
          <pc:docMk/>
          <pc:sldMk cId="3001803914" sldId="1727"/>
        </pc:sldMkLst>
      </pc:sldChg>
      <pc:sldChg chg="del">
        <pc:chgData name="paul meaney" userId="8f3b41ac-413d-46e0-bc97-8181c95bcdc2" providerId="ADAL" clId="{3C938D7B-573A-4EE5-960A-66C241318FC0}" dt="2025-06-14T16:23:16.774" v="31" actId="47"/>
        <pc:sldMkLst>
          <pc:docMk/>
          <pc:sldMk cId="1973485674" sldId="1728"/>
        </pc:sldMkLst>
      </pc:sldChg>
      <pc:sldChg chg="del">
        <pc:chgData name="paul meaney" userId="8f3b41ac-413d-46e0-bc97-8181c95bcdc2" providerId="ADAL" clId="{3C938D7B-573A-4EE5-960A-66C241318FC0}" dt="2025-06-14T16:23:06.845" v="9" actId="47"/>
        <pc:sldMkLst>
          <pc:docMk/>
          <pc:sldMk cId="608255567" sldId="1729"/>
        </pc:sldMkLst>
      </pc:sldChg>
      <pc:sldChg chg="del">
        <pc:chgData name="paul meaney" userId="8f3b41ac-413d-46e0-bc97-8181c95bcdc2" providerId="ADAL" clId="{3C938D7B-573A-4EE5-960A-66C241318FC0}" dt="2025-06-14T16:23:21.241" v="39" actId="47"/>
        <pc:sldMkLst>
          <pc:docMk/>
          <pc:sldMk cId="1247881599" sldId="2214"/>
        </pc:sldMkLst>
      </pc:sldChg>
      <pc:sldChg chg="del">
        <pc:chgData name="paul meaney" userId="8f3b41ac-413d-46e0-bc97-8181c95bcdc2" providerId="ADAL" clId="{3C938D7B-573A-4EE5-960A-66C241318FC0}" dt="2025-06-14T16:23:21.683" v="40" actId="47"/>
        <pc:sldMkLst>
          <pc:docMk/>
          <pc:sldMk cId="1800871273" sldId="2215"/>
        </pc:sldMkLst>
      </pc:sldChg>
      <pc:sldChg chg="del">
        <pc:chgData name="paul meaney" userId="8f3b41ac-413d-46e0-bc97-8181c95bcdc2" providerId="ADAL" clId="{3C938D7B-573A-4EE5-960A-66C241318FC0}" dt="2025-06-14T16:23:11.524" v="27" actId="47"/>
        <pc:sldMkLst>
          <pc:docMk/>
          <pc:sldMk cId="1521492559" sldId="2216"/>
        </pc:sldMkLst>
      </pc:sldChg>
      <pc:sldChg chg="del">
        <pc:chgData name="paul meaney" userId="8f3b41ac-413d-46e0-bc97-8181c95bcdc2" providerId="ADAL" clId="{3C938D7B-573A-4EE5-960A-66C241318FC0}" dt="2025-06-14T16:23:14.306" v="28" actId="47"/>
        <pc:sldMkLst>
          <pc:docMk/>
          <pc:sldMk cId="2813055197" sldId="2217"/>
        </pc:sldMkLst>
      </pc:sldChg>
      <pc:sldChg chg="del">
        <pc:chgData name="paul meaney" userId="8f3b41ac-413d-46e0-bc97-8181c95bcdc2" providerId="ADAL" clId="{3C938D7B-573A-4EE5-960A-66C241318FC0}" dt="2025-06-14T16:25:19.472" v="236" actId="47"/>
        <pc:sldMkLst>
          <pc:docMk/>
          <pc:sldMk cId="2144326843" sldId="2224"/>
        </pc:sldMkLst>
      </pc:sldChg>
      <pc:sldChg chg="del">
        <pc:chgData name="paul meaney" userId="8f3b41ac-413d-46e0-bc97-8181c95bcdc2" providerId="ADAL" clId="{3C938D7B-573A-4EE5-960A-66C241318FC0}" dt="2025-06-14T16:25:19.706" v="237" actId="47"/>
        <pc:sldMkLst>
          <pc:docMk/>
          <pc:sldMk cId="2598221281" sldId="2225"/>
        </pc:sldMkLst>
      </pc:sldChg>
      <pc:sldChg chg="del">
        <pc:chgData name="paul meaney" userId="8f3b41ac-413d-46e0-bc97-8181c95bcdc2" providerId="ADAL" clId="{3C938D7B-573A-4EE5-960A-66C241318FC0}" dt="2025-06-14T16:25:24.208" v="244" actId="47"/>
        <pc:sldMkLst>
          <pc:docMk/>
          <pc:sldMk cId="3558668321" sldId="2226"/>
        </pc:sldMkLst>
      </pc:sldChg>
      <pc:sldChg chg="del">
        <pc:chgData name="paul meaney" userId="8f3b41ac-413d-46e0-bc97-8181c95bcdc2" providerId="ADAL" clId="{3C938D7B-573A-4EE5-960A-66C241318FC0}" dt="2025-06-14T16:25:22.084" v="242" actId="47"/>
        <pc:sldMkLst>
          <pc:docMk/>
          <pc:sldMk cId="1294585880" sldId="2227"/>
        </pc:sldMkLst>
      </pc:sldChg>
      <pc:sldChg chg="del">
        <pc:chgData name="paul meaney" userId="8f3b41ac-413d-46e0-bc97-8181c95bcdc2" providerId="ADAL" clId="{3C938D7B-573A-4EE5-960A-66C241318FC0}" dt="2025-06-14T16:25:26.386" v="249" actId="47"/>
        <pc:sldMkLst>
          <pc:docMk/>
          <pc:sldMk cId="3117471053" sldId="2228"/>
        </pc:sldMkLst>
      </pc:sldChg>
      <pc:sldChg chg="del">
        <pc:chgData name="paul meaney" userId="8f3b41ac-413d-46e0-bc97-8181c95bcdc2" providerId="ADAL" clId="{3C938D7B-573A-4EE5-960A-66C241318FC0}" dt="2025-06-14T16:23:27.851" v="52" actId="47"/>
        <pc:sldMkLst>
          <pc:docMk/>
          <pc:sldMk cId="60281529" sldId="2259"/>
        </pc:sldMkLst>
      </pc:sldChg>
      <pc:sldChg chg="del">
        <pc:chgData name="paul meaney" userId="8f3b41ac-413d-46e0-bc97-8181c95bcdc2" providerId="ADAL" clId="{3C938D7B-573A-4EE5-960A-66C241318FC0}" dt="2025-06-14T16:23:25.917" v="49" actId="47"/>
        <pc:sldMkLst>
          <pc:docMk/>
          <pc:sldMk cId="4246177582" sldId="2274"/>
        </pc:sldMkLst>
      </pc:sldChg>
      <pc:sldChg chg="del">
        <pc:chgData name="paul meaney" userId="8f3b41ac-413d-46e0-bc97-8181c95bcdc2" providerId="ADAL" clId="{3C938D7B-573A-4EE5-960A-66C241318FC0}" dt="2025-06-14T16:23:26.664" v="50" actId="47"/>
        <pc:sldMkLst>
          <pc:docMk/>
          <pc:sldMk cId="416428597" sldId="2275"/>
        </pc:sldMkLst>
      </pc:sldChg>
      <pc:sldChg chg="del">
        <pc:chgData name="paul meaney" userId="8f3b41ac-413d-46e0-bc97-8181c95bcdc2" providerId="ADAL" clId="{3C938D7B-573A-4EE5-960A-66C241318FC0}" dt="2025-06-14T16:23:27.279" v="51" actId="47"/>
        <pc:sldMkLst>
          <pc:docMk/>
          <pc:sldMk cId="2165943507" sldId="2277"/>
        </pc:sldMkLst>
      </pc:sldChg>
      <pc:sldChg chg="del">
        <pc:chgData name="paul meaney" userId="8f3b41ac-413d-46e0-bc97-8181c95bcdc2" providerId="ADAL" clId="{3C938D7B-573A-4EE5-960A-66C241318FC0}" dt="2025-06-14T16:23:28.694" v="53" actId="47"/>
        <pc:sldMkLst>
          <pc:docMk/>
          <pc:sldMk cId="3715465218" sldId="2278"/>
        </pc:sldMkLst>
      </pc:sldChg>
      <pc:sldChg chg="del">
        <pc:chgData name="paul meaney" userId="8f3b41ac-413d-46e0-bc97-8181c95bcdc2" providerId="ADAL" clId="{3C938D7B-573A-4EE5-960A-66C241318FC0}" dt="2025-06-14T16:23:28.902" v="54" actId="47"/>
        <pc:sldMkLst>
          <pc:docMk/>
          <pc:sldMk cId="1213013067" sldId="2279"/>
        </pc:sldMkLst>
      </pc:sldChg>
      <pc:sldChg chg="del">
        <pc:chgData name="paul meaney" userId="8f3b41ac-413d-46e0-bc97-8181c95bcdc2" providerId="ADAL" clId="{3C938D7B-573A-4EE5-960A-66C241318FC0}" dt="2025-06-14T16:23:29.061" v="55" actId="47"/>
        <pc:sldMkLst>
          <pc:docMk/>
          <pc:sldMk cId="2398177758" sldId="2280"/>
        </pc:sldMkLst>
      </pc:sldChg>
      <pc:sldChg chg="del">
        <pc:chgData name="paul meaney" userId="8f3b41ac-413d-46e0-bc97-8181c95bcdc2" providerId="ADAL" clId="{3C938D7B-573A-4EE5-960A-66C241318FC0}" dt="2025-06-14T16:23:30.069" v="57" actId="47"/>
        <pc:sldMkLst>
          <pc:docMk/>
          <pc:sldMk cId="1286899242" sldId="2282"/>
        </pc:sldMkLst>
      </pc:sldChg>
      <pc:sldChg chg="del">
        <pc:chgData name="paul meaney" userId="8f3b41ac-413d-46e0-bc97-8181c95bcdc2" providerId="ADAL" clId="{3C938D7B-573A-4EE5-960A-66C241318FC0}" dt="2025-06-14T16:23:30.420" v="58" actId="47"/>
        <pc:sldMkLst>
          <pc:docMk/>
          <pc:sldMk cId="3137237349" sldId="2283"/>
        </pc:sldMkLst>
      </pc:sldChg>
      <pc:sldChg chg="del">
        <pc:chgData name="paul meaney" userId="8f3b41ac-413d-46e0-bc97-8181c95bcdc2" providerId="ADAL" clId="{3C938D7B-573A-4EE5-960A-66C241318FC0}" dt="2025-06-14T16:23:29.285" v="56" actId="47"/>
        <pc:sldMkLst>
          <pc:docMk/>
          <pc:sldMk cId="2484309240" sldId="2284"/>
        </pc:sldMkLst>
      </pc:sldChg>
      <pc:sldChg chg="del">
        <pc:chgData name="paul meaney" userId="8f3b41ac-413d-46e0-bc97-8181c95bcdc2" providerId="ADAL" clId="{3C938D7B-573A-4EE5-960A-66C241318FC0}" dt="2025-06-14T16:23:31.243" v="59" actId="47"/>
        <pc:sldMkLst>
          <pc:docMk/>
          <pc:sldMk cId="3989823655" sldId="2285"/>
        </pc:sldMkLst>
      </pc:sldChg>
      <pc:sldChg chg="del">
        <pc:chgData name="paul meaney" userId="8f3b41ac-413d-46e0-bc97-8181c95bcdc2" providerId="ADAL" clId="{3C938D7B-573A-4EE5-960A-66C241318FC0}" dt="2025-06-14T16:23:31.462" v="60" actId="47"/>
        <pc:sldMkLst>
          <pc:docMk/>
          <pc:sldMk cId="4032043498" sldId="2286"/>
        </pc:sldMkLst>
      </pc:sldChg>
      <pc:sldChg chg="del">
        <pc:chgData name="paul meaney" userId="8f3b41ac-413d-46e0-bc97-8181c95bcdc2" providerId="ADAL" clId="{3C938D7B-573A-4EE5-960A-66C241318FC0}" dt="2025-06-14T16:23:37.817" v="75" actId="47"/>
        <pc:sldMkLst>
          <pc:docMk/>
          <pc:sldMk cId="3479803714" sldId="2522"/>
        </pc:sldMkLst>
      </pc:sldChg>
      <pc:sldChg chg="modSp add del mod">
        <pc:chgData name="paul meaney" userId="8f3b41ac-413d-46e0-bc97-8181c95bcdc2" providerId="ADAL" clId="{3C938D7B-573A-4EE5-960A-66C241318FC0}" dt="2025-06-14T16:24:32.066" v="173" actId="47"/>
        <pc:sldMkLst>
          <pc:docMk/>
          <pc:sldMk cId="3559953313" sldId="2524"/>
        </pc:sldMkLst>
        <pc:spChg chg="mod">
          <ac:chgData name="paul meaney" userId="8f3b41ac-413d-46e0-bc97-8181c95bcdc2" providerId="ADAL" clId="{3C938D7B-573A-4EE5-960A-66C241318FC0}" dt="2025-06-14T16:24:12.511" v="137" actId="20577"/>
          <ac:spMkLst>
            <pc:docMk/>
            <pc:sldMk cId="3559953313" sldId="2524"/>
            <ac:spMk id="2" creationId="{00000000-0000-0000-0000-000000000000}"/>
          </ac:spMkLst>
        </pc:spChg>
      </pc:sldChg>
      <pc:sldChg chg="add del">
        <pc:chgData name="paul meaney" userId="8f3b41ac-413d-46e0-bc97-8181c95bcdc2" providerId="ADAL" clId="{3C938D7B-573A-4EE5-960A-66C241318FC0}" dt="2025-06-14T16:23:51.100" v="100" actId="47"/>
        <pc:sldMkLst>
          <pc:docMk/>
          <pc:sldMk cId="1405304966" sldId="2525"/>
        </pc:sldMkLst>
      </pc:sldChg>
      <pc:sldChg chg="del">
        <pc:chgData name="paul meaney" userId="8f3b41ac-413d-46e0-bc97-8181c95bcdc2" providerId="ADAL" clId="{3C938D7B-573A-4EE5-960A-66C241318FC0}" dt="2025-06-14T16:24:42.737" v="186" actId="47"/>
        <pc:sldMkLst>
          <pc:docMk/>
          <pc:sldMk cId="51711469" sldId="2546"/>
        </pc:sldMkLst>
      </pc:sldChg>
      <pc:sldChg chg="del">
        <pc:chgData name="paul meaney" userId="8f3b41ac-413d-46e0-bc97-8181c95bcdc2" providerId="ADAL" clId="{3C938D7B-573A-4EE5-960A-66C241318FC0}" dt="2025-06-14T16:24:43.136" v="188" actId="47"/>
        <pc:sldMkLst>
          <pc:docMk/>
          <pc:sldMk cId="2444857425" sldId="2548"/>
        </pc:sldMkLst>
      </pc:sldChg>
      <pc:sldChg chg="del">
        <pc:chgData name="paul meaney" userId="8f3b41ac-413d-46e0-bc97-8181c95bcdc2" providerId="ADAL" clId="{3C938D7B-573A-4EE5-960A-66C241318FC0}" dt="2025-06-14T16:24:42.978" v="187" actId="47"/>
        <pc:sldMkLst>
          <pc:docMk/>
          <pc:sldMk cId="4082165240" sldId="2549"/>
        </pc:sldMkLst>
      </pc:sldChg>
      <pc:sldChg chg="del">
        <pc:chgData name="paul meaney" userId="8f3b41ac-413d-46e0-bc97-8181c95bcdc2" providerId="ADAL" clId="{3C938D7B-573A-4EE5-960A-66C241318FC0}" dt="2025-06-14T16:24:46.554" v="192" actId="47"/>
        <pc:sldMkLst>
          <pc:docMk/>
          <pc:sldMk cId="501325355" sldId="2550"/>
        </pc:sldMkLst>
      </pc:sldChg>
      <pc:sldChg chg="add del">
        <pc:chgData name="paul meaney" userId="8f3b41ac-413d-46e0-bc97-8181c95bcdc2" providerId="ADAL" clId="{3C938D7B-573A-4EE5-960A-66C241318FC0}" dt="2025-06-14T16:23:57.183" v="121" actId="47"/>
        <pc:sldMkLst>
          <pc:docMk/>
          <pc:sldMk cId="3862760377" sldId="2612"/>
        </pc:sldMkLst>
      </pc:sldChg>
      <pc:sldChg chg="del">
        <pc:chgData name="paul meaney" userId="8f3b41ac-413d-46e0-bc97-8181c95bcdc2" providerId="ADAL" clId="{3C938D7B-573A-4EE5-960A-66C241318FC0}" dt="2025-06-14T16:25:20.433" v="238" actId="47"/>
        <pc:sldMkLst>
          <pc:docMk/>
          <pc:sldMk cId="122008874" sldId="2642"/>
        </pc:sldMkLst>
      </pc:sldChg>
      <pc:sldChg chg="del">
        <pc:chgData name="paul meaney" userId="8f3b41ac-413d-46e0-bc97-8181c95bcdc2" providerId="ADAL" clId="{3C938D7B-573A-4EE5-960A-66C241318FC0}" dt="2025-06-14T16:25:20.755" v="239" actId="47"/>
        <pc:sldMkLst>
          <pc:docMk/>
          <pc:sldMk cId="1806404972" sldId="2643"/>
        </pc:sldMkLst>
      </pc:sldChg>
      <pc:sldChg chg="del">
        <pc:chgData name="paul meaney" userId="8f3b41ac-413d-46e0-bc97-8181c95bcdc2" providerId="ADAL" clId="{3C938D7B-573A-4EE5-960A-66C241318FC0}" dt="2025-06-14T16:23:34.653" v="63" actId="47"/>
        <pc:sldMkLst>
          <pc:docMk/>
          <pc:sldMk cId="4100279325" sldId="2659"/>
        </pc:sldMkLst>
      </pc:sldChg>
      <pc:sldChg chg="del">
        <pc:chgData name="paul meaney" userId="8f3b41ac-413d-46e0-bc97-8181c95bcdc2" providerId="ADAL" clId="{3C938D7B-573A-4EE5-960A-66C241318FC0}" dt="2025-06-14T16:23:35.025" v="64" actId="47"/>
        <pc:sldMkLst>
          <pc:docMk/>
          <pc:sldMk cId="906007672" sldId="2660"/>
        </pc:sldMkLst>
      </pc:sldChg>
      <pc:sldChg chg="del">
        <pc:chgData name="paul meaney" userId="8f3b41ac-413d-46e0-bc97-8181c95bcdc2" providerId="ADAL" clId="{3C938D7B-573A-4EE5-960A-66C241318FC0}" dt="2025-06-14T16:23:35.807" v="66" actId="47"/>
        <pc:sldMkLst>
          <pc:docMk/>
          <pc:sldMk cId="1349076165" sldId="2662"/>
        </pc:sldMkLst>
      </pc:sldChg>
      <pc:sldChg chg="del">
        <pc:chgData name="paul meaney" userId="8f3b41ac-413d-46e0-bc97-8181c95bcdc2" providerId="ADAL" clId="{3C938D7B-573A-4EE5-960A-66C241318FC0}" dt="2025-06-14T16:23:35.998" v="67" actId="47"/>
        <pc:sldMkLst>
          <pc:docMk/>
          <pc:sldMk cId="4216868866" sldId="2663"/>
        </pc:sldMkLst>
      </pc:sldChg>
      <pc:sldChg chg="del">
        <pc:chgData name="paul meaney" userId="8f3b41ac-413d-46e0-bc97-8181c95bcdc2" providerId="ADAL" clId="{3C938D7B-573A-4EE5-960A-66C241318FC0}" dt="2025-06-14T16:23:36.266" v="68" actId="47"/>
        <pc:sldMkLst>
          <pc:docMk/>
          <pc:sldMk cId="16325739" sldId="2665"/>
        </pc:sldMkLst>
      </pc:sldChg>
      <pc:sldChg chg="del">
        <pc:chgData name="paul meaney" userId="8f3b41ac-413d-46e0-bc97-8181c95bcdc2" providerId="ADAL" clId="{3C938D7B-573A-4EE5-960A-66C241318FC0}" dt="2025-06-14T16:23:37.041" v="69" actId="47"/>
        <pc:sldMkLst>
          <pc:docMk/>
          <pc:sldMk cId="3341560393" sldId="2666"/>
        </pc:sldMkLst>
      </pc:sldChg>
      <pc:sldChg chg="del">
        <pc:chgData name="paul meaney" userId="8f3b41ac-413d-46e0-bc97-8181c95bcdc2" providerId="ADAL" clId="{3C938D7B-573A-4EE5-960A-66C241318FC0}" dt="2025-06-14T16:23:37.687" v="71" actId="47"/>
        <pc:sldMkLst>
          <pc:docMk/>
          <pc:sldMk cId="3613686392" sldId="2667"/>
        </pc:sldMkLst>
      </pc:sldChg>
      <pc:sldChg chg="del">
        <pc:chgData name="paul meaney" userId="8f3b41ac-413d-46e0-bc97-8181c95bcdc2" providerId="ADAL" clId="{3C938D7B-573A-4EE5-960A-66C241318FC0}" dt="2025-06-14T16:23:37.199" v="70" actId="47"/>
        <pc:sldMkLst>
          <pc:docMk/>
          <pc:sldMk cId="3617503228" sldId="2670"/>
        </pc:sldMkLst>
      </pc:sldChg>
      <pc:sldChg chg="del">
        <pc:chgData name="paul meaney" userId="8f3b41ac-413d-46e0-bc97-8181c95bcdc2" providerId="ADAL" clId="{3C938D7B-573A-4EE5-960A-66C241318FC0}" dt="2025-06-14T16:24:58.351" v="202" actId="47"/>
        <pc:sldMkLst>
          <pc:docMk/>
          <pc:sldMk cId="941031006" sldId="2676"/>
        </pc:sldMkLst>
      </pc:sldChg>
      <pc:sldChg chg="del">
        <pc:chgData name="paul meaney" userId="8f3b41ac-413d-46e0-bc97-8181c95bcdc2" providerId="ADAL" clId="{3C938D7B-573A-4EE5-960A-66C241318FC0}" dt="2025-06-14T16:24:58.576" v="203" actId="47"/>
        <pc:sldMkLst>
          <pc:docMk/>
          <pc:sldMk cId="2678620654" sldId="2677"/>
        </pc:sldMkLst>
      </pc:sldChg>
      <pc:sldChg chg="del">
        <pc:chgData name="paul meaney" userId="8f3b41ac-413d-46e0-bc97-8181c95bcdc2" providerId="ADAL" clId="{3C938D7B-573A-4EE5-960A-66C241318FC0}" dt="2025-06-14T16:24:59.311" v="204" actId="47"/>
        <pc:sldMkLst>
          <pc:docMk/>
          <pc:sldMk cId="1052816417" sldId="2678"/>
        </pc:sldMkLst>
      </pc:sldChg>
      <pc:sldChg chg="del">
        <pc:chgData name="paul meaney" userId="8f3b41ac-413d-46e0-bc97-8181c95bcdc2" providerId="ADAL" clId="{3C938D7B-573A-4EE5-960A-66C241318FC0}" dt="2025-06-14T16:25:00.242" v="207" actId="47"/>
        <pc:sldMkLst>
          <pc:docMk/>
          <pc:sldMk cId="1445193552" sldId="2679"/>
        </pc:sldMkLst>
      </pc:sldChg>
      <pc:sldChg chg="del">
        <pc:chgData name="paul meaney" userId="8f3b41ac-413d-46e0-bc97-8181c95bcdc2" providerId="ADAL" clId="{3C938D7B-573A-4EE5-960A-66C241318FC0}" dt="2025-06-14T16:24:50.445" v="193" actId="47"/>
        <pc:sldMkLst>
          <pc:docMk/>
          <pc:sldMk cId="1887338808" sldId="2680"/>
        </pc:sldMkLst>
      </pc:sldChg>
      <pc:sldChg chg="del">
        <pc:chgData name="paul meaney" userId="8f3b41ac-413d-46e0-bc97-8181c95bcdc2" providerId="ADAL" clId="{3C938D7B-573A-4EE5-960A-66C241318FC0}" dt="2025-06-14T16:24:59.534" v="205" actId="47"/>
        <pc:sldMkLst>
          <pc:docMk/>
          <pc:sldMk cId="2494683676" sldId="2681"/>
        </pc:sldMkLst>
      </pc:sldChg>
      <pc:sldChg chg="del">
        <pc:chgData name="paul meaney" userId="8f3b41ac-413d-46e0-bc97-8181c95bcdc2" providerId="ADAL" clId="{3C938D7B-573A-4EE5-960A-66C241318FC0}" dt="2025-06-14T16:25:00.416" v="208" actId="47"/>
        <pc:sldMkLst>
          <pc:docMk/>
          <pc:sldMk cId="3654627688" sldId="2682"/>
        </pc:sldMkLst>
      </pc:sldChg>
      <pc:sldChg chg="del">
        <pc:chgData name="paul meaney" userId="8f3b41ac-413d-46e0-bc97-8181c95bcdc2" providerId="ADAL" clId="{3C938D7B-573A-4EE5-960A-66C241318FC0}" dt="2025-06-14T16:25:00.578" v="209" actId="47"/>
        <pc:sldMkLst>
          <pc:docMk/>
          <pc:sldMk cId="2589098993" sldId="2683"/>
        </pc:sldMkLst>
      </pc:sldChg>
      <pc:sldChg chg="del">
        <pc:chgData name="paul meaney" userId="8f3b41ac-413d-46e0-bc97-8181c95bcdc2" providerId="ADAL" clId="{3C938D7B-573A-4EE5-960A-66C241318FC0}" dt="2025-06-14T16:24:53.902" v="196" actId="47"/>
        <pc:sldMkLst>
          <pc:docMk/>
          <pc:sldMk cId="899607808" sldId="2684"/>
        </pc:sldMkLst>
      </pc:sldChg>
      <pc:sldChg chg="del">
        <pc:chgData name="paul meaney" userId="8f3b41ac-413d-46e0-bc97-8181c95bcdc2" providerId="ADAL" clId="{3C938D7B-573A-4EE5-960A-66C241318FC0}" dt="2025-06-14T16:25:01.799" v="210" actId="47"/>
        <pc:sldMkLst>
          <pc:docMk/>
          <pc:sldMk cId="3510662540" sldId="2685"/>
        </pc:sldMkLst>
      </pc:sldChg>
      <pc:sldChg chg="del">
        <pc:chgData name="paul meaney" userId="8f3b41ac-413d-46e0-bc97-8181c95bcdc2" providerId="ADAL" clId="{3C938D7B-573A-4EE5-960A-66C241318FC0}" dt="2025-06-14T16:23:37.750" v="73" actId="47"/>
        <pc:sldMkLst>
          <pc:docMk/>
          <pc:sldMk cId="1603148244" sldId="2686"/>
        </pc:sldMkLst>
      </pc:sldChg>
      <pc:sldChg chg="del">
        <pc:chgData name="paul meaney" userId="8f3b41ac-413d-46e0-bc97-8181c95bcdc2" providerId="ADAL" clId="{3C938D7B-573A-4EE5-960A-66C241318FC0}" dt="2025-06-14T16:24:51.038" v="195" actId="47"/>
        <pc:sldMkLst>
          <pc:docMk/>
          <pc:sldMk cId="2000796267" sldId="2688"/>
        </pc:sldMkLst>
      </pc:sldChg>
      <pc:sldChg chg="add del">
        <pc:chgData name="paul meaney" userId="8f3b41ac-413d-46e0-bc97-8181c95bcdc2" providerId="ADAL" clId="{3C938D7B-573A-4EE5-960A-66C241318FC0}" dt="2025-06-14T16:23:54.871" v="116" actId="47"/>
        <pc:sldMkLst>
          <pc:docMk/>
          <pc:sldMk cId="1317406650" sldId="2690"/>
        </pc:sldMkLst>
      </pc:sldChg>
      <pc:sldChg chg="add del">
        <pc:chgData name="paul meaney" userId="8f3b41ac-413d-46e0-bc97-8181c95bcdc2" providerId="ADAL" clId="{3C938D7B-573A-4EE5-960A-66C241318FC0}" dt="2025-06-14T16:23:55.265" v="117" actId="47"/>
        <pc:sldMkLst>
          <pc:docMk/>
          <pc:sldMk cId="3721244663" sldId="2691"/>
        </pc:sldMkLst>
      </pc:sldChg>
      <pc:sldChg chg="add del">
        <pc:chgData name="paul meaney" userId="8f3b41ac-413d-46e0-bc97-8181c95bcdc2" providerId="ADAL" clId="{3C938D7B-573A-4EE5-960A-66C241318FC0}" dt="2025-06-14T16:23:55.697" v="118" actId="47"/>
        <pc:sldMkLst>
          <pc:docMk/>
          <pc:sldMk cId="1566184052" sldId="2692"/>
        </pc:sldMkLst>
      </pc:sldChg>
      <pc:sldChg chg="add del">
        <pc:chgData name="paul meaney" userId="8f3b41ac-413d-46e0-bc97-8181c95bcdc2" providerId="ADAL" clId="{3C938D7B-573A-4EE5-960A-66C241318FC0}" dt="2025-06-14T16:23:56.275" v="119" actId="47"/>
        <pc:sldMkLst>
          <pc:docMk/>
          <pc:sldMk cId="2713027587" sldId="2693"/>
        </pc:sldMkLst>
      </pc:sldChg>
      <pc:sldChg chg="del">
        <pc:chgData name="paul meaney" userId="8f3b41ac-413d-46e0-bc97-8181c95bcdc2" providerId="ADAL" clId="{3C938D7B-573A-4EE5-960A-66C241318FC0}" dt="2025-06-14T16:24:55.195" v="199" actId="47"/>
        <pc:sldMkLst>
          <pc:docMk/>
          <pc:sldMk cId="3652583616" sldId="2696"/>
        </pc:sldMkLst>
      </pc:sldChg>
      <pc:sldChg chg="del">
        <pc:chgData name="paul meaney" userId="8f3b41ac-413d-46e0-bc97-8181c95bcdc2" providerId="ADAL" clId="{3C938D7B-573A-4EE5-960A-66C241318FC0}" dt="2025-06-14T16:24:54.728" v="198" actId="47"/>
        <pc:sldMkLst>
          <pc:docMk/>
          <pc:sldMk cId="2378229055" sldId="2697"/>
        </pc:sldMkLst>
      </pc:sldChg>
      <pc:sldChg chg="del">
        <pc:chgData name="paul meaney" userId="8f3b41ac-413d-46e0-bc97-8181c95bcdc2" providerId="ADAL" clId="{3C938D7B-573A-4EE5-960A-66C241318FC0}" dt="2025-06-14T16:24:41.587" v="185" actId="47"/>
        <pc:sldMkLst>
          <pc:docMk/>
          <pc:sldMk cId="550481993" sldId="2698"/>
        </pc:sldMkLst>
      </pc:sldChg>
      <pc:sldChg chg="add del">
        <pc:chgData name="paul meaney" userId="8f3b41ac-413d-46e0-bc97-8181c95bcdc2" providerId="ADAL" clId="{3C938D7B-573A-4EE5-960A-66C241318FC0}" dt="2025-06-14T16:23:56.658" v="120" actId="47"/>
        <pc:sldMkLst>
          <pc:docMk/>
          <pc:sldMk cId="702669640" sldId="2699"/>
        </pc:sldMkLst>
      </pc:sldChg>
      <pc:sldChg chg="add del">
        <pc:chgData name="paul meaney" userId="8f3b41ac-413d-46e0-bc97-8181c95bcdc2" providerId="ADAL" clId="{3C938D7B-573A-4EE5-960A-66C241318FC0}" dt="2025-06-14T16:23:58.278" v="122" actId="47"/>
        <pc:sldMkLst>
          <pc:docMk/>
          <pc:sldMk cId="84361603" sldId="2700"/>
        </pc:sldMkLst>
      </pc:sldChg>
      <pc:sldChg chg="del">
        <pc:chgData name="paul meaney" userId="8f3b41ac-413d-46e0-bc97-8181c95bcdc2" providerId="ADAL" clId="{3C938D7B-573A-4EE5-960A-66C241318FC0}" dt="2025-06-14T16:24:56.239" v="201" actId="47"/>
        <pc:sldMkLst>
          <pc:docMk/>
          <pc:sldMk cId="1437066529" sldId="2701"/>
        </pc:sldMkLst>
      </pc:sldChg>
      <pc:sldChg chg="add del">
        <pc:chgData name="paul meaney" userId="8f3b41ac-413d-46e0-bc97-8181c95bcdc2" providerId="ADAL" clId="{3C938D7B-573A-4EE5-960A-66C241318FC0}" dt="2025-06-14T16:24:04.391" v="125" actId="47"/>
        <pc:sldMkLst>
          <pc:docMk/>
          <pc:sldMk cId="836474073" sldId="2702"/>
        </pc:sldMkLst>
      </pc:sldChg>
      <pc:sldChg chg="add del">
        <pc:chgData name="paul meaney" userId="8f3b41ac-413d-46e0-bc97-8181c95bcdc2" providerId="ADAL" clId="{3C938D7B-573A-4EE5-960A-66C241318FC0}" dt="2025-06-14T16:24:23.378" v="153" actId="47"/>
        <pc:sldMkLst>
          <pc:docMk/>
          <pc:sldMk cId="1140311665" sldId="2703"/>
        </pc:sldMkLst>
      </pc:sldChg>
      <pc:sldChg chg="add del">
        <pc:chgData name="paul meaney" userId="8f3b41ac-413d-46e0-bc97-8181c95bcdc2" providerId="ADAL" clId="{3C938D7B-573A-4EE5-960A-66C241318FC0}" dt="2025-06-14T16:24:23.796" v="154" actId="47"/>
        <pc:sldMkLst>
          <pc:docMk/>
          <pc:sldMk cId="4147130506" sldId="2704"/>
        </pc:sldMkLst>
      </pc:sldChg>
      <pc:sldChg chg="del">
        <pc:chgData name="paul meaney" userId="8f3b41ac-413d-46e0-bc97-8181c95bcdc2" providerId="ADAL" clId="{3C938D7B-573A-4EE5-960A-66C241318FC0}" dt="2025-06-14T16:24:55.803" v="200" actId="47"/>
        <pc:sldMkLst>
          <pc:docMk/>
          <pc:sldMk cId="3827414560" sldId="2705"/>
        </pc:sldMkLst>
      </pc:sldChg>
      <pc:sldChg chg="add del">
        <pc:chgData name="paul meaney" userId="8f3b41ac-413d-46e0-bc97-8181c95bcdc2" providerId="ADAL" clId="{3C938D7B-573A-4EE5-960A-66C241318FC0}" dt="2025-06-14T16:24:05.085" v="127" actId="47"/>
        <pc:sldMkLst>
          <pc:docMk/>
          <pc:sldMk cId="2547717781" sldId="2706"/>
        </pc:sldMkLst>
      </pc:sldChg>
      <pc:sldChg chg="add del">
        <pc:chgData name="paul meaney" userId="8f3b41ac-413d-46e0-bc97-8181c95bcdc2" providerId="ADAL" clId="{3C938D7B-573A-4EE5-960A-66C241318FC0}" dt="2025-06-14T16:24:04.772" v="126" actId="47"/>
        <pc:sldMkLst>
          <pc:docMk/>
          <pc:sldMk cId="1049308364" sldId="2707"/>
        </pc:sldMkLst>
      </pc:sldChg>
      <pc:sldChg chg="add del">
        <pc:chgData name="paul meaney" userId="8f3b41ac-413d-46e0-bc97-8181c95bcdc2" providerId="ADAL" clId="{3C938D7B-573A-4EE5-960A-66C241318FC0}" dt="2025-06-14T16:24:34.949" v="174" actId="47"/>
        <pc:sldMkLst>
          <pc:docMk/>
          <pc:sldMk cId="1198154798" sldId="2708"/>
        </pc:sldMkLst>
      </pc:sldChg>
      <pc:sldChg chg="add del">
        <pc:chgData name="paul meaney" userId="8f3b41ac-413d-46e0-bc97-8181c95bcdc2" providerId="ADAL" clId="{3C938D7B-573A-4EE5-960A-66C241318FC0}" dt="2025-06-14T16:24:35.266" v="175" actId="47"/>
        <pc:sldMkLst>
          <pc:docMk/>
          <pc:sldMk cId="3624247908" sldId="2709"/>
        </pc:sldMkLst>
      </pc:sldChg>
      <pc:sldChg chg="add del">
        <pc:chgData name="paul meaney" userId="8f3b41ac-413d-46e0-bc97-8181c95bcdc2" providerId="ADAL" clId="{3C938D7B-573A-4EE5-960A-66C241318FC0}" dt="2025-06-14T16:24:36.014" v="176" actId="47"/>
        <pc:sldMkLst>
          <pc:docMk/>
          <pc:sldMk cId="322342047" sldId="2710"/>
        </pc:sldMkLst>
      </pc:sldChg>
      <pc:sldChg chg="del">
        <pc:chgData name="paul meaney" userId="8f3b41ac-413d-46e0-bc97-8181c95bcdc2" providerId="ADAL" clId="{3C938D7B-573A-4EE5-960A-66C241318FC0}" dt="2025-06-14T16:24:37.516" v="179" actId="47"/>
        <pc:sldMkLst>
          <pc:docMk/>
          <pc:sldMk cId="3271279328" sldId="2711"/>
        </pc:sldMkLst>
      </pc:sldChg>
      <pc:sldChg chg="del">
        <pc:chgData name="paul meaney" userId="8f3b41ac-413d-46e0-bc97-8181c95bcdc2" providerId="ADAL" clId="{3C938D7B-573A-4EE5-960A-66C241318FC0}" dt="2025-06-14T16:24:36.927" v="178" actId="47"/>
        <pc:sldMkLst>
          <pc:docMk/>
          <pc:sldMk cId="307811996" sldId="2712"/>
        </pc:sldMkLst>
      </pc:sldChg>
      <pc:sldChg chg="add del">
        <pc:chgData name="paul meaney" userId="8f3b41ac-413d-46e0-bc97-8181c95bcdc2" providerId="ADAL" clId="{3C938D7B-573A-4EE5-960A-66C241318FC0}" dt="2025-06-14T16:24:36.365" v="177" actId="47"/>
        <pc:sldMkLst>
          <pc:docMk/>
          <pc:sldMk cId="3872931832" sldId="2713"/>
        </pc:sldMkLst>
      </pc:sldChg>
      <pc:sldChg chg="del">
        <pc:chgData name="paul meaney" userId="8f3b41ac-413d-46e0-bc97-8181c95bcdc2" providerId="ADAL" clId="{3C938D7B-573A-4EE5-960A-66C241318FC0}" dt="2025-06-14T16:24:38.131" v="180" actId="47"/>
        <pc:sldMkLst>
          <pc:docMk/>
          <pc:sldMk cId="3500965514" sldId="2714"/>
        </pc:sldMkLst>
      </pc:sldChg>
      <pc:sldChg chg="del">
        <pc:chgData name="paul meaney" userId="8f3b41ac-413d-46e0-bc97-8181c95bcdc2" providerId="ADAL" clId="{3C938D7B-573A-4EE5-960A-66C241318FC0}" dt="2025-06-14T16:24:38.766" v="181" actId="47"/>
        <pc:sldMkLst>
          <pc:docMk/>
          <pc:sldMk cId="2400287107" sldId="2715"/>
        </pc:sldMkLst>
      </pc:sldChg>
      <pc:sldChg chg="del">
        <pc:chgData name="paul meaney" userId="8f3b41ac-413d-46e0-bc97-8181c95bcdc2" providerId="ADAL" clId="{3C938D7B-573A-4EE5-960A-66C241318FC0}" dt="2025-06-14T16:24:41.079" v="182" actId="47"/>
        <pc:sldMkLst>
          <pc:docMk/>
          <pc:sldMk cId="1977534991" sldId="2716"/>
        </pc:sldMkLst>
      </pc:sldChg>
      <pc:sldChg chg="del">
        <pc:chgData name="paul meaney" userId="8f3b41ac-413d-46e0-bc97-8181c95bcdc2" providerId="ADAL" clId="{3C938D7B-573A-4EE5-960A-66C241318FC0}" dt="2025-06-14T16:24:41.253" v="183" actId="47"/>
        <pc:sldMkLst>
          <pc:docMk/>
          <pc:sldMk cId="528846667" sldId="2717"/>
        </pc:sldMkLst>
      </pc:sldChg>
      <pc:sldChg chg="del">
        <pc:chgData name="paul meaney" userId="8f3b41ac-413d-46e0-bc97-8181c95bcdc2" providerId="ADAL" clId="{3C938D7B-573A-4EE5-960A-66C241318FC0}" dt="2025-06-14T16:24:41.426" v="184" actId="47"/>
        <pc:sldMkLst>
          <pc:docMk/>
          <pc:sldMk cId="2255197966" sldId="2718"/>
        </pc:sldMkLst>
      </pc:sldChg>
      <pc:sldChg chg="del">
        <pc:chgData name="paul meaney" userId="8f3b41ac-413d-46e0-bc97-8181c95bcdc2" providerId="ADAL" clId="{3C938D7B-573A-4EE5-960A-66C241318FC0}" dt="2025-06-14T16:24:43.973" v="189" actId="47"/>
        <pc:sldMkLst>
          <pc:docMk/>
          <pc:sldMk cId="3792364056" sldId="2719"/>
        </pc:sldMkLst>
      </pc:sldChg>
      <pc:sldChg chg="del">
        <pc:chgData name="paul meaney" userId="8f3b41ac-413d-46e0-bc97-8181c95bcdc2" providerId="ADAL" clId="{3C938D7B-573A-4EE5-960A-66C241318FC0}" dt="2025-06-14T16:24:44.125" v="190" actId="47"/>
        <pc:sldMkLst>
          <pc:docMk/>
          <pc:sldMk cId="1993903664" sldId="2720"/>
        </pc:sldMkLst>
      </pc:sldChg>
      <pc:sldChg chg="del">
        <pc:chgData name="paul meaney" userId="8f3b41ac-413d-46e0-bc97-8181c95bcdc2" providerId="ADAL" clId="{3C938D7B-573A-4EE5-960A-66C241318FC0}" dt="2025-06-14T16:24:45.670" v="191" actId="47"/>
        <pc:sldMkLst>
          <pc:docMk/>
          <pc:sldMk cId="4114381019" sldId="2721"/>
        </pc:sldMkLst>
      </pc:sldChg>
      <pc:sldChg chg="del">
        <pc:chgData name="paul meaney" userId="8f3b41ac-413d-46e0-bc97-8181c95bcdc2" providerId="ADAL" clId="{3C938D7B-573A-4EE5-960A-66C241318FC0}" dt="2025-06-14T16:24:54.109" v="197" actId="47"/>
        <pc:sldMkLst>
          <pc:docMk/>
          <pc:sldMk cId="3281704036" sldId="2722"/>
        </pc:sldMkLst>
      </pc:sldChg>
      <pc:sldChg chg="add del">
        <pc:chgData name="paul meaney" userId="8f3b41ac-413d-46e0-bc97-8181c95bcdc2" providerId="ADAL" clId="{3C938D7B-573A-4EE5-960A-66C241318FC0}" dt="2025-06-14T16:23:58.602" v="123" actId="47"/>
        <pc:sldMkLst>
          <pc:docMk/>
          <pc:sldMk cId="1862576902" sldId="2723"/>
        </pc:sldMkLst>
      </pc:sldChg>
      <pc:sldChg chg="add del">
        <pc:chgData name="paul meaney" userId="8f3b41ac-413d-46e0-bc97-8181c95bcdc2" providerId="ADAL" clId="{3C938D7B-573A-4EE5-960A-66C241318FC0}" dt="2025-06-14T16:23:59.573" v="124" actId="47"/>
        <pc:sldMkLst>
          <pc:docMk/>
          <pc:sldMk cId="3104756903" sldId="2724"/>
        </pc:sldMkLst>
      </pc:sldChg>
      <pc:sldChg chg="del">
        <pc:chgData name="paul meaney" userId="8f3b41ac-413d-46e0-bc97-8181c95bcdc2" providerId="ADAL" clId="{3C938D7B-573A-4EE5-960A-66C241318FC0}" dt="2025-06-14T16:25:00.069" v="206" actId="47"/>
        <pc:sldMkLst>
          <pc:docMk/>
          <pc:sldMk cId="1027308128" sldId="2725"/>
        </pc:sldMkLst>
      </pc:sldChg>
      <pc:sldChg chg="del">
        <pc:chgData name="paul meaney" userId="8f3b41ac-413d-46e0-bc97-8181c95bcdc2" providerId="ADAL" clId="{3C938D7B-573A-4EE5-960A-66C241318FC0}" dt="2025-06-14T16:23:37.786" v="74" actId="47"/>
        <pc:sldMkLst>
          <pc:docMk/>
          <pc:sldMk cId="300062859" sldId="2726"/>
        </pc:sldMkLst>
      </pc:sldChg>
      <pc:sldChg chg="del">
        <pc:chgData name="paul meaney" userId="8f3b41ac-413d-46e0-bc97-8181c95bcdc2" providerId="ADAL" clId="{3C938D7B-573A-4EE5-960A-66C241318FC0}" dt="2025-06-14T16:25:02.420" v="211" actId="47"/>
        <pc:sldMkLst>
          <pc:docMk/>
          <pc:sldMk cId="4294942209" sldId="2729"/>
        </pc:sldMkLst>
      </pc:sldChg>
      <pc:sldChg chg="add del">
        <pc:chgData name="paul meaney" userId="8f3b41ac-413d-46e0-bc97-8181c95bcdc2" providerId="ADAL" clId="{3C938D7B-573A-4EE5-960A-66C241318FC0}" dt="2025-06-14T16:25:12.375" v="227" actId="47"/>
        <pc:sldMkLst>
          <pc:docMk/>
          <pc:sldMk cId="2649633959" sldId="2776"/>
        </pc:sldMkLst>
      </pc:sldChg>
      <pc:sldChg chg="del">
        <pc:chgData name="paul meaney" userId="8f3b41ac-413d-46e0-bc97-8181c95bcdc2" providerId="ADAL" clId="{3C938D7B-573A-4EE5-960A-66C241318FC0}" dt="2025-06-14T16:25:16.994" v="231" actId="47"/>
        <pc:sldMkLst>
          <pc:docMk/>
          <pc:sldMk cId="2851154637" sldId="2994"/>
        </pc:sldMkLst>
      </pc:sldChg>
      <pc:sldChg chg="del">
        <pc:chgData name="paul meaney" userId="8f3b41ac-413d-46e0-bc97-8181c95bcdc2" providerId="ADAL" clId="{3C938D7B-573A-4EE5-960A-66C241318FC0}" dt="2025-06-14T16:25:17.142" v="232" actId="47"/>
        <pc:sldMkLst>
          <pc:docMk/>
          <pc:sldMk cId="2481046552" sldId="2995"/>
        </pc:sldMkLst>
      </pc:sldChg>
      <pc:sldChg chg="del">
        <pc:chgData name="paul meaney" userId="8f3b41ac-413d-46e0-bc97-8181c95bcdc2" providerId="ADAL" clId="{3C938D7B-573A-4EE5-960A-66C241318FC0}" dt="2025-06-14T16:23:34.277" v="61" actId="47"/>
        <pc:sldMkLst>
          <pc:docMk/>
          <pc:sldMk cId="3541190911" sldId="3278"/>
        </pc:sldMkLst>
      </pc:sldChg>
      <pc:sldChg chg="del">
        <pc:chgData name="paul meaney" userId="8f3b41ac-413d-46e0-bc97-8181c95bcdc2" providerId="ADAL" clId="{3C938D7B-573A-4EE5-960A-66C241318FC0}" dt="2025-06-14T16:23:34.470" v="62" actId="47"/>
        <pc:sldMkLst>
          <pc:docMk/>
          <pc:sldMk cId="41672460" sldId="3279"/>
        </pc:sldMkLst>
      </pc:sldChg>
      <pc:sldChg chg="del">
        <pc:chgData name="paul meaney" userId="8f3b41ac-413d-46e0-bc97-8181c95bcdc2" providerId="ADAL" clId="{3C938D7B-573A-4EE5-960A-66C241318FC0}" dt="2025-06-14T16:23:35.648" v="65" actId="47"/>
        <pc:sldMkLst>
          <pc:docMk/>
          <pc:sldMk cId="1977959726" sldId="3280"/>
        </pc:sldMkLst>
      </pc:sldChg>
      <pc:sldChg chg="del">
        <pc:chgData name="paul meaney" userId="8f3b41ac-413d-46e0-bc97-8181c95bcdc2" providerId="ADAL" clId="{3C938D7B-573A-4EE5-960A-66C241318FC0}" dt="2025-06-14T16:23:37.718" v="72" actId="47"/>
        <pc:sldMkLst>
          <pc:docMk/>
          <pc:sldMk cId="832864799" sldId="3281"/>
        </pc:sldMkLst>
      </pc:sldChg>
      <pc:sldChg chg="del">
        <pc:chgData name="paul meaney" userId="8f3b41ac-413d-46e0-bc97-8181c95bcdc2" providerId="ADAL" clId="{3C938D7B-573A-4EE5-960A-66C241318FC0}" dt="2025-06-14T16:23:04.844" v="3" actId="47"/>
        <pc:sldMkLst>
          <pc:docMk/>
          <pc:sldMk cId="590228460" sldId="3282"/>
        </pc:sldMkLst>
      </pc:sldChg>
      <pc:sldChg chg="del">
        <pc:chgData name="paul meaney" userId="8f3b41ac-413d-46e0-bc97-8181c95bcdc2" providerId="ADAL" clId="{3C938D7B-573A-4EE5-960A-66C241318FC0}" dt="2025-06-14T16:23:23.889" v="45" actId="47"/>
        <pc:sldMkLst>
          <pc:docMk/>
          <pc:sldMk cId="1660960458" sldId="3290"/>
        </pc:sldMkLst>
      </pc:sldChg>
      <pc:sldChg chg="del">
        <pc:chgData name="paul meaney" userId="8f3b41ac-413d-46e0-bc97-8181c95bcdc2" providerId="ADAL" clId="{3C938D7B-573A-4EE5-960A-66C241318FC0}" dt="2025-06-14T16:23:24.756" v="46" actId="47"/>
        <pc:sldMkLst>
          <pc:docMk/>
          <pc:sldMk cId="551978963" sldId="3291"/>
        </pc:sldMkLst>
      </pc:sldChg>
      <pc:sldChg chg="del">
        <pc:chgData name="paul meaney" userId="8f3b41ac-413d-46e0-bc97-8181c95bcdc2" providerId="ADAL" clId="{3C938D7B-573A-4EE5-960A-66C241318FC0}" dt="2025-06-14T16:23:24.966" v="47" actId="47"/>
        <pc:sldMkLst>
          <pc:docMk/>
          <pc:sldMk cId="2744455805" sldId="3292"/>
        </pc:sldMkLst>
      </pc:sldChg>
      <pc:sldChg chg="del">
        <pc:chgData name="paul meaney" userId="8f3b41ac-413d-46e0-bc97-8181c95bcdc2" providerId="ADAL" clId="{3C938D7B-573A-4EE5-960A-66C241318FC0}" dt="2025-06-14T16:23:25.135" v="48" actId="47"/>
        <pc:sldMkLst>
          <pc:docMk/>
          <pc:sldMk cId="3687146920" sldId="3293"/>
        </pc:sldMkLst>
      </pc:sldChg>
      <pc:sldChg chg="del">
        <pc:chgData name="paul meaney" userId="8f3b41ac-413d-46e0-bc97-8181c95bcdc2" providerId="ADAL" clId="{3C938D7B-573A-4EE5-960A-66C241318FC0}" dt="2025-06-14T16:25:04.951" v="212" actId="47"/>
        <pc:sldMkLst>
          <pc:docMk/>
          <pc:sldMk cId="60946209" sldId="3294"/>
        </pc:sldMkLst>
      </pc:sldChg>
      <pc:sldChg chg="del">
        <pc:chgData name="paul meaney" userId="8f3b41ac-413d-46e0-bc97-8181c95bcdc2" providerId="ADAL" clId="{3C938D7B-573A-4EE5-960A-66C241318FC0}" dt="2025-06-14T16:25:05.145" v="213" actId="47"/>
        <pc:sldMkLst>
          <pc:docMk/>
          <pc:sldMk cId="626663049" sldId="3295"/>
        </pc:sldMkLst>
      </pc:sldChg>
      <pc:sldChg chg="del">
        <pc:chgData name="paul meaney" userId="8f3b41ac-413d-46e0-bc97-8181c95bcdc2" providerId="ADAL" clId="{3C938D7B-573A-4EE5-960A-66C241318FC0}" dt="2025-06-14T16:25:05.335" v="214" actId="47"/>
        <pc:sldMkLst>
          <pc:docMk/>
          <pc:sldMk cId="1960206424" sldId="3296"/>
        </pc:sldMkLst>
      </pc:sldChg>
      <pc:sldChg chg="del">
        <pc:chgData name="paul meaney" userId="8f3b41ac-413d-46e0-bc97-8181c95bcdc2" providerId="ADAL" clId="{3C938D7B-573A-4EE5-960A-66C241318FC0}" dt="2025-06-14T16:25:05.540" v="215" actId="47"/>
        <pc:sldMkLst>
          <pc:docMk/>
          <pc:sldMk cId="2677368958" sldId="3297"/>
        </pc:sldMkLst>
      </pc:sldChg>
      <pc:sldChg chg="del">
        <pc:chgData name="paul meaney" userId="8f3b41ac-413d-46e0-bc97-8181c95bcdc2" providerId="ADAL" clId="{3C938D7B-573A-4EE5-960A-66C241318FC0}" dt="2025-06-14T16:25:06.413" v="216" actId="47"/>
        <pc:sldMkLst>
          <pc:docMk/>
          <pc:sldMk cId="316940836" sldId="3298"/>
        </pc:sldMkLst>
      </pc:sldChg>
      <pc:sldChg chg="del">
        <pc:chgData name="paul meaney" userId="8f3b41ac-413d-46e0-bc97-8181c95bcdc2" providerId="ADAL" clId="{3C938D7B-573A-4EE5-960A-66C241318FC0}" dt="2025-06-14T16:25:06.598" v="217" actId="47"/>
        <pc:sldMkLst>
          <pc:docMk/>
          <pc:sldMk cId="2942316710" sldId="3299"/>
        </pc:sldMkLst>
      </pc:sldChg>
      <pc:sldChg chg="del">
        <pc:chgData name="paul meaney" userId="8f3b41ac-413d-46e0-bc97-8181c95bcdc2" providerId="ADAL" clId="{3C938D7B-573A-4EE5-960A-66C241318FC0}" dt="2025-06-14T16:25:08.127" v="220" actId="47"/>
        <pc:sldMkLst>
          <pc:docMk/>
          <pc:sldMk cId="2806615874" sldId="3300"/>
        </pc:sldMkLst>
      </pc:sldChg>
      <pc:sldChg chg="del">
        <pc:chgData name="paul meaney" userId="8f3b41ac-413d-46e0-bc97-8181c95bcdc2" providerId="ADAL" clId="{3C938D7B-573A-4EE5-960A-66C241318FC0}" dt="2025-06-14T16:25:07.955" v="219" actId="47"/>
        <pc:sldMkLst>
          <pc:docMk/>
          <pc:sldMk cId="3332964600" sldId="3301"/>
        </pc:sldMkLst>
      </pc:sldChg>
      <pc:sldChg chg="add del">
        <pc:chgData name="paul meaney" userId="8f3b41ac-413d-46e0-bc97-8181c95bcdc2" providerId="ADAL" clId="{3C938D7B-573A-4EE5-960A-66C241318FC0}" dt="2025-06-14T16:25:12.812" v="228" actId="47"/>
        <pc:sldMkLst>
          <pc:docMk/>
          <pc:sldMk cId="3624455007" sldId="3306"/>
        </pc:sldMkLst>
      </pc:sldChg>
      <pc:sldChg chg="del">
        <pc:chgData name="paul meaney" userId="8f3b41ac-413d-46e0-bc97-8181c95bcdc2" providerId="ADAL" clId="{3C938D7B-573A-4EE5-960A-66C241318FC0}" dt="2025-06-14T16:25:07.766" v="218" actId="47"/>
        <pc:sldMkLst>
          <pc:docMk/>
          <pc:sldMk cId="1147535163" sldId="3308"/>
        </pc:sldMkLst>
      </pc:sldChg>
      <pc:sldChg chg="add">
        <pc:chgData name="paul meaney" userId="8f3b41ac-413d-46e0-bc97-8181c95bcdc2" providerId="ADAL" clId="{3C938D7B-573A-4EE5-960A-66C241318FC0}" dt="2025-06-14T16:24:07.169" v="128" actId="2890"/>
        <pc:sldMkLst>
          <pc:docMk/>
          <pc:sldMk cId="2247978157" sldId="3309"/>
        </pc:sldMkLst>
      </pc:sldChg>
      <pc:sldChg chg="modSp add mod">
        <pc:chgData name="paul meaney" userId="8f3b41ac-413d-46e0-bc97-8181c95bcdc2" providerId="ADAL" clId="{3C938D7B-573A-4EE5-960A-66C241318FC0}" dt="2025-06-14T16:32:38.446" v="266" actId="20577"/>
        <pc:sldMkLst>
          <pc:docMk/>
          <pc:sldMk cId="222111571" sldId="3310"/>
        </pc:sldMkLst>
        <pc:spChg chg="mod">
          <ac:chgData name="paul meaney" userId="8f3b41ac-413d-46e0-bc97-8181c95bcdc2" providerId="ADAL" clId="{3C938D7B-573A-4EE5-960A-66C241318FC0}" dt="2025-06-14T16:32:38.446" v="266" actId="20577"/>
          <ac:spMkLst>
            <pc:docMk/>
            <pc:sldMk cId="222111571" sldId="3310"/>
            <ac:spMk id="2" creationId="{15C7F82F-8C37-4557-9BDE-52509426D489}"/>
          </ac:spMkLst>
        </pc:spChg>
      </pc:sldChg>
    </pc:docChg>
  </pc:docChgLst>
  <pc:docChgLst>
    <pc:chgData name="paul meaney" userId="8f3b41ac-413d-46e0-bc97-8181c95bcdc2" providerId="ADAL" clId="{579DF0CF-4E80-400A-9430-B84B26C9443E}"/>
    <pc:docChg chg="modSld sldOrd">
      <pc:chgData name="paul meaney" userId="8f3b41ac-413d-46e0-bc97-8181c95bcdc2" providerId="ADAL" clId="{579DF0CF-4E80-400A-9430-B84B26C9443E}" dt="2024-06-10T08:21:23.217" v="1"/>
      <pc:docMkLst>
        <pc:docMk/>
      </pc:docMkLst>
      <pc:sldChg chg="ord">
        <pc:chgData name="paul meaney" userId="8f3b41ac-413d-46e0-bc97-8181c95bcdc2" providerId="ADAL" clId="{579DF0CF-4E80-400A-9430-B84B26C9443E}" dt="2024-06-10T08:21:23.217" v="1"/>
        <pc:sldMkLst>
          <pc:docMk/>
          <pc:sldMk cId="3324909653" sldId="1131"/>
        </pc:sldMkLst>
      </pc:sldChg>
    </pc:docChg>
  </pc:docChgLst>
  <pc:docChgLst>
    <pc:chgData name="paul meaney" userId="8f3b41ac-413d-46e0-bc97-8181c95bcdc2" providerId="ADAL" clId="{109C1E68-9250-4DE7-AFA8-C7C69E4D6D69}"/>
    <pc:docChg chg="undo redo custSel addSld delSld modSld sldOrd addSection delSection modSection">
      <pc:chgData name="paul meaney" userId="8f3b41ac-413d-46e0-bc97-8181c95bcdc2" providerId="ADAL" clId="{109C1E68-9250-4DE7-AFA8-C7C69E4D6D69}" dt="2024-05-31T11:32:20.411" v="40159" actId="114"/>
      <pc:docMkLst>
        <pc:docMk/>
      </pc:docMkLst>
      <pc:sldChg chg="modSp mod">
        <pc:chgData name="paul meaney" userId="8f3b41ac-413d-46e0-bc97-8181c95bcdc2" providerId="ADAL" clId="{109C1E68-9250-4DE7-AFA8-C7C69E4D6D69}" dt="2024-05-29T10:39:08.520" v="35951" actId="20577"/>
        <pc:sldMkLst>
          <pc:docMk/>
          <pc:sldMk cId="2678854398" sldId="257"/>
        </pc:sldMkLst>
      </pc:sldChg>
      <pc:sldChg chg="modSp">
        <pc:chgData name="paul meaney" userId="8f3b41ac-413d-46e0-bc97-8181c95bcdc2" providerId="ADAL" clId="{109C1E68-9250-4DE7-AFA8-C7C69E4D6D69}" dt="2024-05-23T16:34:53.685" v="31092" actId="20577"/>
        <pc:sldMkLst>
          <pc:docMk/>
          <pc:sldMk cId="1160443717" sldId="474"/>
        </pc:sldMkLst>
      </pc:sldChg>
      <pc:sldChg chg="del">
        <pc:chgData name="paul meaney" userId="8f3b41ac-413d-46e0-bc97-8181c95bcdc2" providerId="ADAL" clId="{109C1E68-9250-4DE7-AFA8-C7C69E4D6D69}" dt="2024-05-21T14:42:12.521" v="15512" actId="47"/>
        <pc:sldMkLst>
          <pc:docMk/>
          <pc:sldMk cId="472739179" sldId="523"/>
        </pc:sldMkLst>
      </pc:sldChg>
      <pc:sldChg chg="modSp add del mod setBg">
        <pc:chgData name="paul meaney" userId="8f3b41ac-413d-46e0-bc97-8181c95bcdc2" providerId="ADAL" clId="{109C1E68-9250-4DE7-AFA8-C7C69E4D6D69}" dt="2024-05-24T08:25:27.812" v="31873" actId="114"/>
        <pc:sldMkLst>
          <pc:docMk/>
          <pc:sldMk cId="1037848145" sldId="525"/>
        </pc:sldMkLst>
      </pc:sldChg>
      <pc:sldChg chg="del">
        <pc:chgData name="paul meaney" userId="8f3b41ac-413d-46e0-bc97-8181c95bcdc2" providerId="ADAL" clId="{109C1E68-9250-4DE7-AFA8-C7C69E4D6D69}" dt="2024-05-21T14:55:38.270" v="16989" actId="47"/>
        <pc:sldMkLst>
          <pc:docMk/>
          <pc:sldMk cId="3730983709" sldId="526"/>
        </pc:sldMkLst>
      </pc:sldChg>
      <pc:sldChg chg="modSp mod">
        <pc:chgData name="paul meaney" userId="8f3b41ac-413d-46e0-bc97-8181c95bcdc2" providerId="ADAL" clId="{109C1E68-9250-4DE7-AFA8-C7C69E4D6D69}" dt="2024-05-24T11:31:33.330" v="35671" actId="27636"/>
        <pc:sldMkLst>
          <pc:docMk/>
          <pc:sldMk cId="1380044357" sldId="549"/>
        </pc:sldMkLst>
      </pc:sldChg>
      <pc:sldChg chg="modSp add mod">
        <pc:chgData name="paul meaney" userId="8f3b41ac-413d-46e0-bc97-8181c95bcdc2" providerId="ADAL" clId="{109C1E68-9250-4DE7-AFA8-C7C69E4D6D69}" dt="2024-05-31T11:32:20.411" v="40159" actId="114"/>
        <pc:sldMkLst>
          <pc:docMk/>
          <pc:sldMk cId="1189165679" sldId="572"/>
        </pc:sldMkLst>
      </pc:sldChg>
      <pc:sldChg chg="modSp mod">
        <pc:chgData name="paul meaney" userId="8f3b41ac-413d-46e0-bc97-8181c95bcdc2" providerId="ADAL" clId="{109C1E68-9250-4DE7-AFA8-C7C69E4D6D69}" dt="2024-05-20T10:34:41.054" v="23" actId="20577"/>
        <pc:sldMkLst>
          <pc:docMk/>
          <pc:sldMk cId="3737862164" sldId="577"/>
        </pc:sldMkLst>
      </pc:sldChg>
      <pc:sldChg chg="modSp">
        <pc:chgData name="paul meaney" userId="8f3b41ac-413d-46e0-bc97-8181c95bcdc2" providerId="ADAL" clId="{109C1E68-9250-4DE7-AFA8-C7C69E4D6D69}" dt="2024-05-20T10:35:04.294" v="52" actId="20577"/>
        <pc:sldMkLst>
          <pc:docMk/>
          <pc:sldMk cId="2840469309" sldId="579"/>
        </pc:sldMkLst>
      </pc:sldChg>
      <pc:sldChg chg="del">
        <pc:chgData name="paul meaney" userId="8f3b41ac-413d-46e0-bc97-8181c95bcdc2" providerId="ADAL" clId="{109C1E68-9250-4DE7-AFA8-C7C69E4D6D69}" dt="2024-05-21T14:42:09.341" v="15506" actId="47"/>
        <pc:sldMkLst>
          <pc:docMk/>
          <pc:sldMk cId="4038332648" sldId="706"/>
        </pc:sldMkLst>
      </pc:sldChg>
      <pc:sldChg chg="del">
        <pc:chgData name="paul meaney" userId="8f3b41ac-413d-46e0-bc97-8181c95bcdc2" providerId="ADAL" clId="{109C1E68-9250-4DE7-AFA8-C7C69E4D6D69}" dt="2024-05-21T14:42:11.898" v="15508" actId="47"/>
        <pc:sldMkLst>
          <pc:docMk/>
          <pc:sldMk cId="744829278" sldId="707"/>
        </pc:sldMkLst>
      </pc:sldChg>
      <pc:sldChg chg="del">
        <pc:chgData name="paul meaney" userId="8f3b41ac-413d-46e0-bc97-8181c95bcdc2" providerId="ADAL" clId="{109C1E68-9250-4DE7-AFA8-C7C69E4D6D69}" dt="2024-05-21T14:42:10.035" v="15507" actId="47"/>
        <pc:sldMkLst>
          <pc:docMk/>
          <pc:sldMk cId="3242279144" sldId="709"/>
        </pc:sldMkLst>
      </pc:sldChg>
      <pc:sldChg chg="del">
        <pc:chgData name="paul meaney" userId="8f3b41ac-413d-46e0-bc97-8181c95bcdc2" providerId="ADAL" clId="{109C1E68-9250-4DE7-AFA8-C7C69E4D6D69}" dt="2024-05-21T14:42:07.453" v="15505" actId="47"/>
        <pc:sldMkLst>
          <pc:docMk/>
          <pc:sldMk cId="3853110904" sldId="713"/>
        </pc:sldMkLst>
      </pc:sldChg>
      <pc:sldChg chg="del">
        <pc:chgData name="paul meaney" userId="8f3b41ac-413d-46e0-bc97-8181c95bcdc2" providerId="ADAL" clId="{109C1E68-9250-4DE7-AFA8-C7C69E4D6D69}" dt="2024-05-21T14:42:14.681" v="15542" actId="47"/>
        <pc:sldMkLst>
          <pc:docMk/>
          <pc:sldMk cId="734127375" sldId="780"/>
        </pc:sldMkLst>
      </pc:sldChg>
      <pc:sldChg chg="del">
        <pc:chgData name="paul meaney" userId="8f3b41ac-413d-46e0-bc97-8181c95bcdc2" providerId="ADAL" clId="{109C1E68-9250-4DE7-AFA8-C7C69E4D6D69}" dt="2024-05-21T14:42:13.340" v="15535" actId="47"/>
        <pc:sldMkLst>
          <pc:docMk/>
          <pc:sldMk cId="2363869022" sldId="810"/>
        </pc:sldMkLst>
      </pc:sldChg>
      <pc:sldChg chg="del">
        <pc:chgData name="paul meaney" userId="8f3b41ac-413d-46e0-bc97-8181c95bcdc2" providerId="ADAL" clId="{109C1E68-9250-4DE7-AFA8-C7C69E4D6D69}" dt="2024-05-21T14:55:35.724" v="16980" actId="47"/>
        <pc:sldMkLst>
          <pc:docMk/>
          <pc:sldMk cId="1784474909" sldId="851"/>
        </pc:sldMkLst>
      </pc:sldChg>
      <pc:sldChg chg="del">
        <pc:chgData name="paul meaney" userId="8f3b41ac-413d-46e0-bc97-8181c95bcdc2" providerId="ADAL" clId="{109C1E68-9250-4DE7-AFA8-C7C69E4D6D69}" dt="2024-05-21T14:42:12.644" v="15516" actId="47"/>
        <pc:sldMkLst>
          <pc:docMk/>
          <pc:sldMk cId="1257692411" sldId="855"/>
        </pc:sldMkLst>
      </pc:sldChg>
      <pc:sldChg chg="del">
        <pc:chgData name="paul meaney" userId="8f3b41ac-413d-46e0-bc97-8181c95bcdc2" providerId="ADAL" clId="{109C1E68-9250-4DE7-AFA8-C7C69E4D6D69}" dt="2024-05-21T14:42:12.613" v="15515" actId="47"/>
        <pc:sldMkLst>
          <pc:docMk/>
          <pc:sldMk cId="1934989157" sldId="856"/>
        </pc:sldMkLst>
      </pc:sldChg>
      <pc:sldChg chg="del">
        <pc:chgData name="paul meaney" userId="8f3b41ac-413d-46e0-bc97-8181c95bcdc2" providerId="ADAL" clId="{109C1E68-9250-4DE7-AFA8-C7C69E4D6D69}" dt="2024-05-21T14:42:12.461" v="15510" actId="47"/>
        <pc:sldMkLst>
          <pc:docMk/>
          <pc:sldMk cId="314936892" sldId="857"/>
        </pc:sldMkLst>
      </pc:sldChg>
      <pc:sldChg chg="del">
        <pc:chgData name="paul meaney" userId="8f3b41ac-413d-46e0-bc97-8181c95bcdc2" providerId="ADAL" clId="{109C1E68-9250-4DE7-AFA8-C7C69E4D6D69}" dt="2024-05-21T14:42:12.715" v="15518" actId="47"/>
        <pc:sldMkLst>
          <pc:docMk/>
          <pc:sldMk cId="3229377665" sldId="860"/>
        </pc:sldMkLst>
      </pc:sldChg>
      <pc:sldChg chg="del">
        <pc:chgData name="paul meaney" userId="8f3b41ac-413d-46e0-bc97-8181c95bcdc2" providerId="ADAL" clId="{109C1E68-9250-4DE7-AFA8-C7C69E4D6D69}" dt="2024-05-21T14:42:12.670" v="15517" actId="47"/>
        <pc:sldMkLst>
          <pc:docMk/>
          <pc:sldMk cId="742385195" sldId="861"/>
        </pc:sldMkLst>
      </pc:sldChg>
      <pc:sldChg chg="del">
        <pc:chgData name="paul meaney" userId="8f3b41ac-413d-46e0-bc97-8181c95bcdc2" providerId="ADAL" clId="{109C1E68-9250-4DE7-AFA8-C7C69E4D6D69}" dt="2024-05-21T14:42:13.298" v="15534" actId="47"/>
        <pc:sldMkLst>
          <pc:docMk/>
          <pc:sldMk cId="2285451785" sldId="869"/>
        </pc:sldMkLst>
      </pc:sldChg>
      <pc:sldChg chg="del">
        <pc:chgData name="paul meaney" userId="8f3b41ac-413d-46e0-bc97-8181c95bcdc2" providerId="ADAL" clId="{109C1E68-9250-4DE7-AFA8-C7C69E4D6D69}" dt="2024-05-21T14:42:14.642" v="15541" actId="47"/>
        <pc:sldMkLst>
          <pc:docMk/>
          <pc:sldMk cId="1200376522" sldId="870"/>
        </pc:sldMkLst>
      </pc:sldChg>
      <pc:sldChg chg="del">
        <pc:chgData name="paul meaney" userId="8f3b41ac-413d-46e0-bc97-8181c95bcdc2" providerId="ADAL" clId="{109C1E68-9250-4DE7-AFA8-C7C69E4D6D69}" dt="2024-05-21T14:42:12.974" v="15525" actId="47"/>
        <pc:sldMkLst>
          <pc:docMk/>
          <pc:sldMk cId="2478575987" sldId="885"/>
        </pc:sldMkLst>
      </pc:sldChg>
      <pc:sldChg chg="del">
        <pc:chgData name="paul meaney" userId="8f3b41ac-413d-46e0-bc97-8181c95bcdc2" providerId="ADAL" clId="{109C1E68-9250-4DE7-AFA8-C7C69E4D6D69}" dt="2024-05-21T14:42:12.741" v="15519" actId="47"/>
        <pc:sldMkLst>
          <pc:docMk/>
          <pc:sldMk cId="1455444510" sldId="890"/>
        </pc:sldMkLst>
      </pc:sldChg>
      <pc:sldChg chg="del">
        <pc:chgData name="paul meaney" userId="8f3b41ac-413d-46e0-bc97-8181c95bcdc2" providerId="ADAL" clId="{109C1E68-9250-4DE7-AFA8-C7C69E4D6D69}" dt="2024-05-21T14:42:12.809" v="15521" actId="47"/>
        <pc:sldMkLst>
          <pc:docMk/>
          <pc:sldMk cId="3464296752" sldId="891"/>
        </pc:sldMkLst>
      </pc:sldChg>
      <pc:sldChg chg="del">
        <pc:chgData name="paul meaney" userId="8f3b41ac-413d-46e0-bc97-8181c95bcdc2" providerId="ADAL" clId="{109C1E68-9250-4DE7-AFA8-C7C69E4D6D69}" dt="2024-05-21T14:42:12.841" v="15522" actId="47"/>
        <pc:sldMkLst>
          <pc:docMk/>
          <pc:sldMk cId="1997674683" sldId="892"/>
        </pc:sldMkLst>
      </pc:sldChg>
      <pc:sldChg chg="del">
        <pc:chgData name="paul meaney" userId="8f3b41ac-413d-46e0-bc97-8181c95bcdc2" providerId="ADAL" clId="{109C1E68-9250-4DE7-AFA8-C7C69E4D6D69}" dt="2024-05-21T14:42:13.016" v="15526" actId="47"/>
        <pc:sldMkLst>
          <pc:docMk/>
          <pc:sldMk cId="1287980141" sldId="893"/>
        </pc:sldMkLst>
      </pc:sldChg>
      <pc:sldChg chg="del">
        <pc:chgData name="paul meaney" userId="8f3b41ac-413d-46e0-bc97-8181c95bcdc2" providerId="ADAL" clId="{109C1E68-9250-4DE7-AFA8-C7C69E4D6D69}" dt="2024-05-21T14:42:13.111" v="15529" actId="47"/>
        <pc:sldMkLst>
          <pc:docMk/>
          <pc:sldMk cId="18092098" sldId="895"/>
        </pc:sldMkLst>
      </pc:sldChg>
      <pc:sldChg chg="del">
        <pc:chgData name="paul meaney" userId="8f3b41ac-413d-46e0-bc97-8181c95bcdc2" providerId="ADAL" clId="{109C1E68-9250-4DE7-AFA8-C7C69E4D6D69}" dt="2024-05-21T14:42:13.143" v="15530" actId="47"/>
        <pc:sldMkLst>
          <pc:docMk/>
          <pc:sldMk cId="575436559" sldId="896"/>
        </pc:sldMkLst>
      </pc:sldChg>
      <pc:sldChg chg="del">
        <pc:chgData name="paul meaney" userId="8f3b41ac-413d-46e0-bc97-8181c95bcdc2" providerId="ADAL" clId="{109C1E68-9250-4DE7-AFA8-C7C69E4D6D69}" dt="2024-05-21T14:42:13.202" v="15531" actId="47"/>
        <pc:sldMkLst>
          <pc:docMk/>
          <pc:sldMk cId="3262722428" sldId="899"/>
        </pc:sldMkLst>
      </pc:sldChg>
      <pc:sldChg chg="del">
        <pc:chgData name="paul meaney" userId="8f3b41ac-413d-46e0-bc97-8181c95bcdc2" providerId="ADAL" clId="{109C1E68-9250-4DE7-AFA8-C7C69E4D6D69}" dt="2024-05-21T14:42:13.373" v="15536" actId="47"/>
        <pc:sldMkLst>
          <pc:docMk/>
          <pc:sldMk cId="840791111" sldId="900"/>
        </pc:sldMkLst>
      </pc:sldChg>
      <pc:sldChg chg="del">
        <pc:chgData name="paul meaney" userId="8f3b41ac-413d-46e0-bc97-8181c95bcdc2" providerId="ADAL" clId="{109C1E68-9250-4DE7-AFA8-C7C69E4D6D69}" dt="2024-05-21T14:42:13.473" v="15538" actId="47"/>
        <pc:sldMkLst>
          <pc:docMk/>
          <pc:sldMk cId="1710289498" sldId="901"/>
        </pc:sldMkLst>
      </pc:sldChg>
      <pc:sldChg chg="del">
        <pc:chgData name="paul meaney" userId="8f3b41ac-413d-46e0-bc97-8181c95bcdc2" providerId="ADAL" clId="{109C1E68-9250-4DE7-AFA8-C7C69E4D6D69}" dt="2024-05-21T14:42:13.552" v="15539" actId="47"/>
        <pc:sldMkLst>
          <pc:docMk/>
          <pc:sldMk cId="3544113439" sldId="902"/>
        </pc:sldMkLst>
      </pc:sldChg>
      <pc:sldChg chg="del">
        <pc:chgData name="paul meaney" userId="8f3b41ac-413d-46e0-bc97-8181c95bcdc2" providerId="ADAL" clId="{109C1E68-9250-4DE7-AFA8-C7C69E4D6D69}" dt="2024-05-21T14:42:14.597" v="15540" actId="47"/>
        <pc:sldMkLst>
          <pc:docMk/>
          <pc:sldMk cId="1027945239" sldId="903"/>
        </pc:sldMkLst>
      </pc:sldChg>
      <pc:sldChg chg="del">
        <pc:chgData name="paul meaney" userId="8f3b41ac-413d-46e0-bc97-8181c95bcdc2" providerId="ADAL" clId="{109C1E68-9250-4DE7-AFA8-C7C69E4D6D69}" dt="2024-05-21T14:42:16.351" v="15546" actId="47"/>
        <pc:sldMkLst>
          <pc:docMk/>
          <pc:sldMk cId="3174994344" sldId="905"/>
        </pc:sldMkLst>
      </pc:sldChg>
      <pc:sldChg chg="del">
        <pc:chgData name="paul meaney" userId="8f3b41ac-413d-46e0-bc97-8181c95bcdc2" providerId="ADAL" clId="{109C1E68-9250-4DE7-AFA8-C7C69E4D6D69}" dt="2024-05-21T14:42:15.042" v="15543" actId="47"/>
        <pc:sldMkLst>
          <pc:docMk/>
          <pc:sldMk cId="2774057611" sldId="906"/>
        </pc:sldMkLst>
      </pc:sldChg>
      <pc:sldChg chg="del">
        <pc:chgData name="paul meaney" userId="8f3b41ac-413d-46e0-bc97-8181c95bcdc2" providerId="ADAL" clId="{109C1E68-9250-4DE7-AFA8-C7C69E4D6D69}" dt="2024-05-21T14:42:16.579" v="15547" actId="47"/>
        <pc:sldMkLst>
          <pc:docMk/>
          <pc:sldMk cId="1193964665" sldId="909"/>
        </pc:sldMkLst>
      </pc:sldChg>
      <pc:sldChg chg="del">
        <pc:chgData name="paul meaney" userId="8f3b41ac-413d-46e0-bc97-8181c95bcdc2" providerId="ADAL" clId="{109C1E68-9250-4DE7-AFA8-C7C69E4D6D69}" dt="2024-05-21T14:42:16.967" v="15549" actId="47"/>
        <pc:sldMkLst>
          <pc:docMk/>
          <pc:sldMk cId="2933792069" sldId="910"/>
        </pc:sldMkLst>
      </pc:sldChg>
      <pc:sldChg chg="del">
        <pc:chgData name="paul meaney" userId="8f3b41ac-413d-46e0-bc97-8181c95bcdc2" providerId="ADAL" clId="{109C1E68-9250-4DE7-AFA8-C7C69E4D6D69}" dt="2024-05-21T14:42:18.007" v="15558" actId="47"/>
        <pc:sldMkLst>
          <pc:docMk/>
          <pc:sldMk cId="2485387310" sldId="912"/>
        </pc:sldMkLst>
      </pc:sldChg>
      <pc:sldChg chg="del">
        <pc:chgData name="paul meaney" userId="8f3b41ac-413d-46e0-bc97-8181c95bcdc2" providerId="ADAL" clId="{109C1E68-9250-4DE7-AFA8-C7C69E4D6D69}" dt="2024-05-21T14:42:17.911" v="15557" actId="47"/>
        <pc:sldMkLst>
          <pc:docMk/>
          <pc:sldMk cId="281495968" sldId="913"/>
        </pc:sldMkLst>
      </pc:sldChg>
      <pc:sldChg chg="del">
        <pc:chgData name="paul meaney" userId="8f3b41ac-413d-46e0-bc97-8181c95bcdc2" providerId="ADAL" clId="{109C1E68-9250-4DE7-AFA8-C7C69E4D6D69}" dt="2024-05-21T14:42:18.055" v="15559" actId="47"/>
        <pc:sldMkLst>
          <pc:docMk/>
          <pc:sldMk cId="1087155677" sldId="915"/>
        </pc:sldMkLst>
      </pc:sldChg>
      <pc:sldChg chg="del">
        <pc:chgData name="paul meaney" userId="8f3b41ac-413d-46e0-bc97-8181c95bcdc2" providerId="ADAL" clId="{109C1E68-9250-4DE7-AFA8-C7C69E4D6D69}" dt="2024-05-21T14:42:18.175" v="15562" actId="47"/>
        <pc:sldMkLst>
          <pc:docMk/>
          <pc:sldMk cId="2013968731" sldId="917"/>
        </pc:sldMkLst>
      </pc:sldChg>
      <pc:sldChg chg="del">
        <pc:chgData name="paul meaney" userId="8f3b41ac-413d-46e0-bc97-8181c95bcdc2" providerId="ADAL" clId="{109C1E68-9250-4DE7-AFA8-C7C69E4D6D69}" dt="2024-05-21T14:42:19.211" v="15565" actId="47"/>
        <pc:sldMkLst>
          <pc:docMk/>
          <pc:sldMk cId="2730547058" sldId="919"/>
        </pc:sldMkLst>
      </pc:sldChg>
      <pc:sldChg chg="del">
        <pc:chgData name="paul meaney" userId="8f3b41ac-413d-46e0-bc97-8181c95bcdc2" providerId="ADAL" clId="{109C1E68-9250-4DE7-AFA8-C7C69E4D6D69}" dt="2024-05-21T14:42:19.390" v="15566" actId="47"/>
        <pc:sldMkLst>
          <pc:docMk/>
          <pc:sldMk cId="3651601547" sldId="921"/>
        </pc:sldMkLst>
      </pc:sldChg>
      <pc:sldChg chg="del">
        <pc:chgData name="paul meaney" userId="8f3b41ac-413d-46e0-bc97-8181c95bcdc2" providerId="ADAL" clId="{109C1E68-9250-4DE7-AFA8-C7C69E4D6D69}" dt="2024-05-21T14:55:32.502" v="16969" actId="47"/>
        <pc:sldMkLst>
          <pc:docMk/>
          <pc:sldMk cId="3250966955" sldId="925"/>
        </pc:sldMkLst>
      </pc:sldChg>
      <pc:sldChg chg="del">
        <pc:chgData name="paul meaney" userId="8f3b41ac-413d-46e0-bc97-8181c95bcdc2" providerId="ADAL" clId="{109C1E68-9250-4DE7-AFA8-C7C69E4D6D69}" dt="2024-05-21T14:55:33.277" v="16972" actId="47"/>
        <pc:sldMkLst>
          <pc:docMk/>
          <pc:sldMk cId="3719967375" sldId="928"/>
        </pc:sldMkLst>
      </pc:sldChg>
      <pc:sldChg chg="del">
        <pc:chgData name="paul meaney" userId="8f3b41ac-413d-46e0-bc97-8181c95bcdc2" providerId="ADAL" clId="{109C1E68-9250-4DE7-AFA8-C7C69E4D6D69}" dt="2024-05-21T14:55:37.214" v="16986" actId="47"/>
        <pc:sldMkLst>
          <pc:docMk/>
          <pc:sldMk cId="912565261" sldId="932"/>
        </pc:sldMkLst>
      </pc:sldChg>
      <pc:sldChg chg="del">
        <pc:chgData name="paul meaney" userId="8f3b41ac-413d-46e0-bc97-8181c95bcdc2" providerId="ADAL" clId="{109C1E68-9250-4DE7-AFA8-C7C69E4D6D69}" dt="2024-05-21T14:42:15.615" v="15544" actId="47"/>
        <pc:sldMkLst>
          <pc:docMk/>
          <pc:sldMk cId="3511683443" sldId="936"/>
        </pc:sldMkLst>
      </pc:sldChg>
      <pc:sldChg chg="del">
        <pc:chgData name="paul meaney" userId="8f3b41ac-413d-46e0-bc97-8181c95bcdc2" providerId="ADAL" clId="{109C1E68-9250-4DE7-AFA8-C7C69E4D6D69}" dt="2024-05-21T14:42:16.138" v="15545" actId="47"/>
        <pc:sldMkLst>
          <pc:docMk/>
          <pc:sldMk cId="183829191" sldId="937"/>
        </pc:sldMkLst>
      </pc:sldChg>
      <pc:sldChg chg="del">
        <pc:chgData name="paul meaney" userId="8f3b41ac-413d-46e0-bc97-8181c95bcdc2" providerId="ADAL" clId="{109C1E68-9250-4DE7-AFA8-C7C69E4D6D69}" dt="2024-05-21T14:42:16.784" v="15548" actId="47"/>
        <pc:sldMkLst>
          <pc:docMk/>
          <pc:sldMk cId="3074001028" sldId="958"/>
        </pc:sldMkLst>
      </pc:sldChg>
      <pc:sldChg chg="del">
        <pc:chgData name="paul meaney" userId="8f3b41ac-413d-46e0-bc97-8181c95bcdc2" providerId="ADAL" clId="{109C1E68-9250-4DE7-AFA8-C7C69E4D6D69}" dt="2024-05-21T14:42:13.257" v="15533" actId="47"/>
        <pc:sldMkLst>
          <pc:docMk/>
          <pc:sldMk cId="514593137" sldId="959"/>
        </pc:sldMkLst>
      </pc:sldChg>
      <pc:sldChg chg="del">
        <pc:chgData name="paul meaney" userId="8f3b41ac-413d-46e0-bc97-8181c95bcdc2" providerId="ADAL" clId="{109C1E68-9250-4DE7-AFA8-C7C69E4D6D69}" dt="2024-05-21T14:42:19.595" v="15567" actId="47"/>
        <pc:sldMkLst>
          <pc:docMk/>
          <pc:sldMk cId="4146503752" sldId="1007"/>
        </pc:sldMkLst>
      </pc:sldChg>
      <pc:sldChg chg="del">
        <pc:chgData name="paul meaney" userId="8f3b41ac-413d-46e0-bc97-8181c95bcdc2" providerId="ADAL" clId="{109C1E68-9250-4DE7-AFA8-C7C69E4D6D69}" dt="2024-05-21T14:55:32.312" v="16968" actId="47"/>
        <pc:sldMkLst>
          <pc:docMk/>
          <pc:sldMk cId="2004233001" sldId="1008"/>
        </pc:sldMkLst>
      </pc:sldChg>
      <pc:sldChg chg="del">
        <pc:chgData name="paul meaney" userId="8f3b41ac-413d-46e0-bc97-8181c95bcdc2" providerId="ADAL" clId="{109C1E68-9250-4DE7-AFA8-C7C69E4D6D69}" dt="2024-05-21T14:55:32.718" v="16970" actId="47"/>
        <pc:sldMkLst>
          <pc:docMk/>
          <pc:sldMk cId="3541637254" sldId="1010"/>
        </pc:sldMkLst>
      </pc:sldChg>
      <pc:sldChg chg="del">
        <pc:chgData name="paul meaney" userId="8f3b41ac-413d-46e0-bc97-8181c95bcdc2" providerId="ADAL" clId="{109C1E68-9250-4DE7-AFA8-C7C69E4D6D69}" dt="2024-05-21T14:55:33.950" v="16973" actId="47"/>
        <pc:sldMkLst>
          <pc:docMk/>
          <pc:sldMk cId="671712366" sldId="1013"/>
        </pc:sldMkLst>
      </pc:sldChg>
      <pc:sldChg chg="del">
        <pc:chgData name="paul meaney" userId="8f3b41ac-413d-46e0-bc97-8181c95bcdc2" providerId="ADAL" clId="{109C1E68-9250-4DE7-AFA8-C7C69E4D6D69}" dt="2024-05-21T14:55:34.638" v="16974" actId="47"/>
        <pc:sldMkLst>
          <pc:docMk/>
          <pc:sldMk cId="1108659285" sldId="1015"/>
        </pc:sldMkLst>
      </pc:sldChg>
      <pc:sldChg chg="del">
        <pc:chgData name="paul meaney" userId="8f3b41ac-413d-46e0-bc97-8181c95bcdc2" providerId="ADAL" clId="{109C1E68-9250-4DE7-AFA8-C7C69E4D6D69}" dt="2024-05-21T14:55:36.398" v="16983" actId="47"/>
        <pc:sldMkLst>
          <pc:docMk/>
          <pc:sldMk cId="4156074409" sldId="1016"/>
        </pc:sldMkLst>
      </pc:sldChg>
      <pc:sldChg chg="del">
        <pc:chgData name="paul meaney" userId="8f3b41ac-413d-46e0-bc97-8181c95bcdc2" providerId="ADAL" clId="{109C1E68-9250-4DE7-AFA8-C7C69E4D6D69}" dt="2024-05-21T14:55:36.776" v="16984" actId="47"/>
        <pc:sldMkLst>
          <pc:docMk/>
          <pc:sldMk cId="681505514" sldId="1017"/>
        </pc:sldMkLst>
      </pc:sldChg>
      <pc:sldChg chg="add del">
        <pc:chgData name="paul meaney" userId="8f3b41ac-413d-46e0-bc97-8181c95bcdc2" providerId="ADAL" clId="{109C1E68-9250-4DE7-AFA8-C7C69E4D6D69}" dt="2024-05-23T15:33:19.944" v="30572" actId="47"/>
        <pc:sldMkLst>
          <pc:docMk/>
          <pc:sldMk cId="664531025" sldId="1019"/>
        </pc:sldMkLst>
      </pc:sldChg>
      <pc:sldChg chg="del">
        <pc:chgData name="paul meaney" userId="8f3b41ac-413d-46e0-bc97-8181c95bcdc2" providerId="ADAL" clId="{109C1E68-9250-4DE7-AFA8-C7C69E4D6D69}" dt="2024-05-21T14:55:37.423" v="16987" actId="47"/>
        <pc:sldMkLst>
          <pc:docMk/>
          <pc:sldMk cId="3192645519" sldId="1020"/>
        </pc:sldMkLst>
      </pc:sldChg>
      <pc:sldChg chg="del">
        <pc:chgData name="paul meaney" userId="8f3b41ac-413d-46e0-bc97-8181c95bcdc2" providerId="ADAL" clId="{109C1E68-9250-4DE7-AFA8-C7C69E4D6D69}" dt="2024-05-21T14:55:38.023" v="16988" actId="47"/>
        <pc:sldMkLst>
          <pc:docMk/>
          <pc:sldMk cId="2617035403" sldId="1021"/>
        </pc:sldMkLst>
      </pc:sldChg>
      <pc:sldChg chg="del">
        <pc:chgData name="paul meaney" userId="8f3b41ac-413d-46e0-bc97-8181c95bcdc2" providerId="ADAL" clId="{109C1E68-9250-4DE7-AFA8-C7C69E4D6D69}" dt="2024-05-21T14:55:39.301" v="16994" actId="47"/>
        <pc:sldMkLst>
          <pc:docMk/>
          <pc:sldMk cId="1199907434" sldId="1022"/>
        </pc:sldMkLst>
      </pc:sldChg>
      <pc:sldChg chg="del">
        <pc:chgData name="paul meaney" userId="8f3b41ac-413d-46e0-bc97-8181c95bcdc2" providerId="ADAL" clId="{109C1E68-9250-4DE7-AFA8-C7C69E4D6D69}" dt="2024-05-21T14:55:39.766" v="16996" actId="47"/>
        <pc:sldMkLst>
          <pc:docMk/>
          <pc:sldMk cId="2662426865" sldId="1023"/>
        </pc:sldMkLst>
      </pc:sldChg>
      <pc:sldChg chg="del">
        <pc:chgData name="paul meaney" userId="8f3b41ac-413d-46e0-bc97-8181c95bcdc2" providerId="ADAL" clId="{109C1E68-9250-4DE7-AFA8-C7C69E4D6D69}" dt="2024-05-21T14:42:20.009" v="15569" actId="47"/>
        <pc:sldMkLst>
          <pc:docMk/>
          <pc:sldMk cId="140712578" sldId="1056"/>
        </pc:sldMkLst>
      </pc:sldChg>
      <pc:sldChg chg="del">
        <pc:chgData name="paul meaney" userId="8f3b41ac-413d-46e0-bc97-8181c95bcdc2" providerId="ADAL" clId="{109C1E68-9250-4DE7-AFA8-C7C69E4D6D69}" dt="2024-05-21T14:55:40.061" v="16997" actId="47"/>
        <pc:sldMkLst>
          <pc:docMk/>
          <pc:sldMk cId="3304917594" sldId="1058"/>
        </pc:sldMkLst>
      </pc:sldChg>
      <pc:sldChg chg="del">
        <pc:chgData name="paul meaney" userId="8f3b41ac-413d-46e0-bc97-8181c95bcdc2" providerId="ADAL" clId="{109C1E68-9250-4DE7-AFA8-C7C69E4D6D69}" dt="2024-05-21T14:55:40.308" v="16998" actId="47"/>
        <pc:sldMkLst>
          <pc:docMk/>
          <pc:sldMk cId="2433644578" sldId="1059"/>
        </pc:sldMkLst>
      </pc:sldChg>
      <pc:sldChg chg="del">
        <pc:chgData name="paul meaney" userId="8f3b41ac-413d-46e0-bc97-8181c95bcdc2" providerId="ADAL" clId="{109C1E68-9250-4DE7-AFA8-C7C69E4D6D69}" dt="2024-05-21T14:42:18.128" v="15561" actId="47"/>
        <pc:sldMkLst>
          <pc:docMk/>
          <pc:sldMk cId="2276065292" sldId="1062"/>
        </pc:sldMkLst>
      </pc:sldChg>
      <pc:sldChg chg="del">
        <pc:chgData name="paul meaney" userId="8f3b41ac-413d-46e0-bc97-8181c95bcdc2" providerId="ADAL" clId="{109C1E68-9250-4DE7-AFA8-C7C69E4D6D69}" dt="2024-05-21T14:42:18.202" v="15563" actId="47"/>
        <pc:sldMkLst>
          <pc:docMk/>
          <pc:sldMk cId="2496696465" sldId="1063"/>
        </pc:sldMkLst>
      </pc:sldChg>
      <pc:sldChg chg="modSp del mod">
        <pc:chgData name="paul meaney" userId="8f3b41ac-413d-46e0-bc97-8181c95bcdc2" providerId="ADAL" clId="{109C1E68-9250-4DE7-AFA8-C7C69E4D6D69}" dt="2024-05-20T10:37:36.703" v="150" actId="47"/>
        <pc:sldMkLst>
          <pc:docMk/>
          <pc:sldMk cId="125613943" sldId="1066"/>
        </pc:sldMkLst>
      </pc:sldChg>
      <pc:sldChg chg="modSp">
        <pc:chgData name="paul meaney" userId="8f3b41ac-413d-46e0-bc97-8181c95bcdc2" providerId="ADAL" clId="{109C1E68-9250-4DE7-AFA8-C7C69E4D6D69}" dt="2024-05-23T16:30:40.726" v="30788" actId="20577"/>
        <pc:sldMkLst>
          <pc:docMk/>
          <pc:sldMk cId="730368164" sldId="1067"/>
        </pc:sldMkLst>
      </pc:sldChg>
      <pc:sldChg chg="del">
        <pc:chgData name="paul meaney" userId="8f3b41ac-413d-46e0-bc97-8181c95bcdc2" providerId="ADAL" clId="{109C1E68-9250-4DE7-AFA8-C7C69E4D6D69}" dt="2024-05-21T14:42:12.407" v="15509" actId="47"/>
        <pc:sldMkLst>
          <pc:docMk/>
          <pc:sldMk cId="381056882" sldId="1068"/>
        </pc:sldMkLst>
      </pc:sldChg>
      <pc:sldChg chg="del">
        <pc:chgData name="paul meaney" userId="8f3b41ac-413d-46e0-bc97-8181c95bcdc2" providerId="ADAL" clId="{109C1E68-9250-4DE7-AFA8-C7C69E4D6D69}" dt="2024-05-21T14:42:12.869" v="15523" actId="47"/>
        <pc:sldMkLst>
          <pc:docMk/>
          <pc:sldMk cId="1174990619" sldId="1071"/>
        </pc:sldMkLst>
      </pc:sldChg>
      <pc:sldChg chg="del">
        <pc:chgData name="paul meaney" userId="8f3b41ac-413d-46e0-bc97-8181c95bcdc2" providerId="ADAL" clId="{109C1E68-9250-4DE7-AFA8-C7C69E4D6D69}" dt="2024-05-21T14:55:36.146" v="16982" actId="47"/>
        <pc:sldMkLst>
          <pc:docMk/>
          <pc:sldMk cId="294852636" sldId="1072"/>
        </pc:sldMkLst>
      </pc:sldChg>
      <pc:sldChg chg="modSp mod">
        <pc:chgData name="paul meaney" userId="8f3b41ac-413d-46e0-bc97-8181c95bcdc2" providerId="ADAL" clId="{109C1E68-9250-4DE7-AFA8-C7C69E4D6D69}" dt="2024-05-20T10:42:45.221" v="269" actId="20577"/>
        <pc:sldMkLst>
          <pc:docMk/>
          <pc:sldMk cId="566175144" sldId="1073"/>
        </pc:sldMkLst>
      </pc:sldChg>
      <pc:sldChg chg="del">
        <pc:chgData name="paul meaney" userId="8f3b41ac-413d-46e0-bc97-8181c95bcdc2" providerId="ADAL" clId="{109C1E68-9250-4DE7-AFA8-C7C69E4D6D69}" dt="2024-05-21T14:42:05.283" v="15501" actId="47"/>
        <pc:sldMkLst>
          <pc:docMk/>
          <pc:sldMk cId="598760421" sldId="1074"/>
        </pc:sldMkLst>
      </pc:sldChg>
      <pc:sldChg chg="del">
        <pc:chgData name="paul meaney" userId="8f3b41ac-413d-46e0-bc97-8181c95bcdc2" providerId="ADAL" clId="{109C1E68-9250-4DE7-AFA8-C7C69E4D6D69}" dt="2024-05-21T14:42:12.777" v="15520" actId="47"/>
        <pc:sldMkLst>
          <pc:docMk/>
          <pc:sldMk cId="3440605663" sldId="1075"/>
        </pc:sldMkLst>
      </pc:sldChg>
      <pc:sldChg chg="del">
        <pc:chgData name="paul meaney" userId="8f3b41ac-413d-46e0-bc97-8181c95bcdc2" providerId="ADAL" clId="{109C1E68-9250-4DE7-AFA8-C7C69E4D6D69}" dt="2024-05-21T14:55:39.613" v="16995" actId="47"/>
        <pc:sldMkLst>
          <pc:docMk/>
          <pc:sldMk cId="2343596395" sldId="1076"/>
        </pc:sldMkLst>
      </pc:sldChg>
      <pc:sldChg chg="del">
        <pc:chgData name="paul meaney" userId="8f3b41ac-413d-46e0-bc97-8181c95bcdc2" providerId="ADAL" clId="{109C1E68-9250-4DE7-AFA8-C7C69E4D6D69}" dt="2024-05-21T14:42:19.808" v="15568" actId="47"/>
        <pc:sldMkLst>
          <pc:docMk/>
          <pc:sldMk cId="2022811433" sldId="1083"/>
        </pc:sldMkLst>
      </pc:sldChg>
      <pc:sldChg chg="del">
        <pc:chgData name="paul meaney" userId="8f3b41ac-413d-46e0-bc97-8181c95bcdc2" providerId="ADAL" clId="{109C1E68-9250-4DE7-AFA8-C7C69E4D6D69}" dt="2024-05-21T14:42:21.385" v="15573" actId="47"/>
        <pc:sldMkLst>
          <pc:docMk/>
          <pc:sldMk cId="1951444026" sldId="1085"/>
        </pc:sldMkLst>
      </pc:sldChg>
      <pc:sldChg chg="del">
        <pc:chgData name="paul meaney" userId="8f3b41ac-413d-46e0-bc97-8181c95bcdc2" providerId="ADAL" clId="{109C1E68-9250-4DE7-AFA8-C7C69E4D6D69}" dt="2024-05-21T14:55:31.679" v="16966" actId="47"/>
        <pc:sldMkLst>
          <pc:docMk/>
          <pc:sldMk cId="500313926" sldId="1086"/>
        </pc:sldMkLst>
      </pc:sldChg>
      <pc:sldChg chg="del">
        <pc:chgData name="paul meaney" userId="8f3b41ac-413d-46e0-bc97-8181c95bcdc2" providerId="ADAL" clId="{109C1E68-9250-4DE7-AFA8-C7C69E4D6D69}" dt="2024-05-21T14:42:05.882" v="15502" actId="47"/>
        <pc:sldMkLst>
          <pc:docMk/>
          <pc:sldMk cId="456917952" sldId="1087"/>
        </pc:sldMkLst>
      </pc:sldChg>
      <pc:sldChg chg="del">
        <pc:chgData name="paul meaney" userId="8f3b41ac-413d-46e0-bc97-8181c95bcdc2" providerId="ADAL" clId="{109C1E68-9250-4DE7-AFA8-C7C69E4D6D69}" dt="2024-05-21T14:42:12.488" v="15511" actId="47"/>
        <pc:sldMkLst>
          <pc:docMk/>
          <pc:sldMk cId="3073083275" sldId="1088"/>
        </pc:sldMkLst>
      </pc:sldChg>
      <pc:sldChg chg="del">
        <pc:chgData name="paul meaney" userId="8f3b41ac-413d-46e0-bc97-8181c95bcdc2" providerId="ADAL" clId="{109C1E68-9250-4DE7-AFA8-C7C69E4D6D69}" dt="2024-05-21T14:42:12.550" v="15513" actId="47"/>
        <pc:sldMkLst>
          <pc:docMk/>
          <pc:sldMk cId="1444599588" sldId="1089"/>
        </pc:sldMkLst>
      </pc:sldChg>
      <pc:sldChg chg="del">
        <pc:chgData name="paul meaney" userId="8f3b41ac-413d-46e0-bc97-8181c95bcdc2" providerId="ADAL" clId="{109C1E68-9250-4DE7-AFA8-C7C69E4D6D69}" dt="2024-05-21T14:42:12.573" v="15514" actId="47"/>
        <pc:sldMkLst>
          <pc:docMk/>
          <pc:sldMk cId="1559292982" sldId="1092"/>
        </pc:sldMkLst>
      </pc:sldChg>
      <pc:sldChg chg="del">
        <pc:chgData name="paul meaney" userId="8f3b41ac-413d-46e0-bc97-8181c95bcdc2" providerId="ADAL" clId="{109C1E68-9250-4DE7-AFA8-C7C69E4D6D69}" dt="2024-05-21T14:42:12.943" v="15524" actId="47"/>
        <pc:sldMkLst>
          <pc:docMk/>
          <pc:sldMk cId="3212922682" sldId="1093"/>
        </pc:sldMkLst>
      </pc:sldChg>
      <pc:sldChg chg="del">
        <pc:chgData name="paul meaney" userId="8f3b41ac-413d-46e0-bc97-8181c95bcdc2" providerId="ADAL" clId="{109C1E68-9250-4DE7-AFA8-C7C69E4D6D69}" dt="2024-05-21T14:42:13.048" v="15527" actId="47"/>
        <pc:sldMkLst>
          <pc:docMk/>
          <pc:sldMk cId="2397719402" sldId="1094"/>
        </pc:sldMkLst>
      </pc:sldChg>
      <pc:sldChg chg="del">
        <pc:chgData name="paul meaney" userId="8f3b41ac-413d-46e0-bc97-8181c95bcdc2" providerId="ADAL" clId="{109C1E68-9250-4DE7-AFA8-C7C69E4D6D69}" dt="2024-05-21T14:42:13.077" v="15528" actId="47"/>
        <pc:sldMkLst>
          <pc:docMk/>
          <pc:sldMk cId="419310994" sldId="1095"/>
        </pc:sldMkLst>
      </pc:sldChg>
      <pc:sldChg chg="del">
        <pc:chgData name="paul meaney" userId="8f3b41ac-413d-46e0-bc97-8181c95bcdc2" providerId="ADAL" clId="{109C1E68-9250-4DE7-AFA8-C7C69E4D6D69}" dt="2024-05-21T14:42:13.230" v="15532" actId="47"/>
        <pc:sldMkLst>
          <pc:docMk/>
          <pc:sldMk cId="361326302" sldId="1097"/>
        </pc:sldMkLst>
      </pc:sldChg>
      <pc:sldChg chg="del">
        <pc:chgData name="paul meaney" userId="8f3b41ac-413d-46e0-bc97-8181c95bcdc2" providerId="ADAL" clId="{109C1E68-9250-4DE7-AFA8-C7C69E4D6D69}" dt="2024-05-21T14:42:06.390" v="15503" actId="47"/>
        <pc:sldMkLst>
          <pc:docMk/>
          <pc:sldMk cId="2610710986" sldId="1098"/>
        </pc:sldMkLst>
      </pc:sldChg>
      <pc:sldChg chg="del">
        <pc:chgData name="paul meaney" userId="8f3b41ac-413d-46e0-bc97-8181c95bcdc2" providerId="ADAL" clId="{109C1E68-9250-4DE7-AFA8-C7C69E4D6D69}" dt="2024-05-21T14:42:06.891" v="15504" actId="47"/>
        <pc:sldMkLst>
          <pc:docMk/>
          <pc:sldMk cId="4114639644" sldId="1099"/>
        </pc:sldMkLst>
      </pc:sldChg>
      <pc:sldChg chg="del">
        <pc:chgData name="paul meaney" userId="8f3b41ac-413d-46e0-bc97-8181c95bcdc2" providerId="ADAL" clId="{109C1E68-9250-4DE7-AFA8-C7C69E4D6D69}" dt="2024-05-21T14:42:13.397" v="15537" actId="47"/>
        <pc:sldMkLst>
          <pc:docMk/>
          <pc:sldMk cId="2291031934" sldId="1100"/>
        </pc:sldMkLst>
      </pc:sldChg>
      <pc:sldChg chg="del">
        <pc:chgData name="paul meaney" userId="8f3b41ac-413d-46e0-bc97-8181c95bcdc2" providerId="ADAL" clId="{109C1E68-9250-4DE7-AFA8-C7C69E4D6D69}" dt="2024-05-21T14:42:17.125" v="15550" actId="47"/>
        <pc:sldMkLst>
          <pc:docMk/>
          <pc:sldMk cId="796514071" sldId="1101"/>
        </pc:sldMkLst>
      </pc:sldChg>
      <pc:sldChg chg="del">
        <pc:chgData name="paul meaney" userId="8f3b41ac-413d-46e0-bc97-8181c95bcdc2" providerId="ADAL" clId="{109C1E68-9250-4DE7-AFA8-C7C69E4D6D69}" dt="2024-05-21T14:42:17.645" v="15551" actId="47"/>
        <pc:sldMkLst>
          <pc:docMk/>
          <pc:sldMk cId="690984150" sldId="1102"/>
        </pc:sldMkLst>
      </pc:sldChg>
      <pc:sldChg chg="del">
        <pc:chgData name="paul meaney" userId="8f3b41ac-413d-46e0-bc97-8181c95bcdc2" providerId="ADAL" clId="{109C1E68-9250-4DE7-AFA8-C7C69E4D6D69}" dt="2024-05-21T14:42:17.677" v="15552" actId="47"/>
        <pc:sldMkLst>
          <pc:docMk/>
          <pc:sldMk cId="201281386" sldId="1103"/>
        </pc:sldMkLst>
      </pc:sldChg>
      <pc:sldChg chg="del">
        <pc:chgData name="paul meaney" userId="8f3b41ac-413d-46e0-bc97-8181c95bcdc2" providerId="ADAL" clId="{109C1E68-9250-4DE7-AFA8-C7C69E4D6D69}" dt="2024-05-21T14:42:17.774" v="15554" actId="47"/>
        <pc:sldMkLst>
          <pc:docMk/>
          <pc:sldMk cId="2105716573" sldId="1104"/>
        </pc:sldMkLst>
      </pc:sldChg>
      <pc:sldChg chg="del">
        <pc:chgData name="paul meaney" userId="8f3b41ac-413d-46e0-bc97-8181c95bcdc2" providerId="ADAL" clId="{109C1E68-9250-4DE7-AFA8-C7C69E4D6D69}" dt="2024-05-21T14:42:17.838" v="15555" actId="47"/>
        <pc:sldMkLst>
          <pc:docMk/>
          <pc:sldMk cId="203798625" sldId="1105"/>
        </pc:sldMkLst>
      </pc:sldChg>
      <pc:sldChg chg="del">
        <pc:chgData name="paul meaney" userId="8f3b41ac-413d-46e0-bc97-8181c95bcdc2" providerId="ADAL" clId="{109C1E68-9250-4DE7-AFA8-C7C69E4D6D69}" dt="2024-05-21T14:42:18.100" v="15560" actId="47"/>
        <pc:sldMkLst>
          <pc:docMk/>
          <pc:sldMk cId="1503808542" sldId="1106"/>
        </pc:sldMkLst>
      </pc:sldChg>
      <pc:sldChg chg="del">
        <pc:chgData name="paul meaney" userId="8f3b41ac-413d-46e0-bc97-8181c95bcdc2" providerId="ADAL" clId="{109C1E68-9250-4DE7-AFA8-C7C69E4D6D69}" dt="2024-05-21T14:42:17.884" v="15556" actId="47"/>
        <pc:sldMkLst>
          <pc:docMk/>
          <pc:sldMk cId="849283461" sldId="1107"/>
        </pc:sldMkLst>
      </pc:sldChg>
      <pc:sldChg chg="del">
        <pc:chgData name="paul meaney" userId="8f3b41ac-413d-46e0-bc97-8181c95bcdc2" providerId="ADAL" clId="{109C1E68-9250-4DE7-AFA8-C7C69E4D6D69}" dt="2024-05-21T14:55:35.907" v="16981" actId="47"/>
        <pc:sldMkLst>
          <pc:docMk/>
          <pc:sldMk cId="3610366444" sldId="1108"/>
        </pc:sldMkLst>
      </pc:sldChg>
      <pc:sldChg chg="del">
        <pc:chgData name="paul meaney" userId="8f3b41ac-413d-46e0-bc97-8181c95bcdc2" providerId="ADAL" clId="{109C1E68-9250-4DE7-AFA8-C7C69E4D6D69}" dt="2024-05-21T14:55:34.821" v="16975" actId="47"/>
        <pc:sldMkLst>
          <pc:docMk/>
          <pc:sldMk cId="1456477085" sldId="1109"/>
        </pc:sldMkLst>
      </pc:sldChg>
      <pc:sldChg chg="del">
        <pc:chgData name="paul meaney" userId="8f3b41ac-413d-46e0-bc97-8181c95bcdc2" providerId="ADAL" clId="{109C1E68-9250-4DE7-AFA8-C7C69E4D6D69}" dt="2024-05-21T14:42:20.232" v="15570" actId="47"/>
        <pc:sldMkLst>
          <pc:docMk/>
          <pc:sldMk cId="30372237" sldId="1110"/>
        </pc:sldMkLst>
      </pc:sldChg>
      <pc:sldChg chg="del">
        <pc:chgData name="paul meaney" userId="8f3b41ac-413d-46e0-bc97-8181c95bcdc2" providerId="ADAL" clId="{109C1E68-9250-4DE7-AFA8-C7C69E4D6D69}" dt="2024-05-21T14:42:21.040" v="15572" actId="47"/>
        <pc:sldMkLst>
          <pc:docMk/>
          <pc:sldMk cId="3126734941" sldId="1111"/>
        </pc:sldMkLst>
      </pc:sldChg>
      <pc:sldChg chg="del">
        <pc:chgData name="paul meaney" userId="8f3b41ac-413d-46e0-bc97-8181c95bcdc2" providerId="ADAL" clId="{109C1E68-9250-4DE7-AFA8-C7C69E4D6D69}" dt="2024-05-21T14:42:20.764" v="15571" actId="47"/>
        <pc:sldMkLst>
          <pc:docMk/>
          <pc:sldMk cId="3087879335" sldId="1112"/>
        </pc:sldMkLst>
      </pc:sldChg>
      <pc:sldChg chg="del">
        <pc:chgData name="paul meaney" userId="8f3b41ac-413d-46e0-bc97-8181c95bcdc2" providerId="ADAL" clId="{109C1E68-9250-4DE7-AFA8-C7C69E4D6D69}" dt="2024-05-21T14:55:31.360" v="16964" actId="47"/>
        <pc:sldMkLst>
          <pc:docMk/>
          <pc:sldMk cId="398562906" sldId="1113"/>
        </pc:sldMkLst>
      </pc:sldChg>
      <pc:sldChg chg="del">
        <pc:chgData name="paul meaney" userId="8f3b41ac-413d-46e0-bc97-8181c95bcdc2" providerId="ADAL" clId="{109C1E68-9250-4DE7-AFA8-C7C69E4D6D69}" dt="2024-05-21T14:55:30.569" v="16961" actId="47"/>
        <pc:sldMkLst>
          <pc:docMk/>
          <pc:sldMk cId="3995778493" sldId="1114"/>
        </pc:sldMkLst>
      </pc:sldChg>
      <pc:sldChg chg="del">
        <pc:chgData name="paul meaney" userId="8f3b41ac-413d-46e0-bc97-8181c95bcdc2" providerId="ADAL" clId="{109C1E68-9250-4DE7-AFA8-C7C69E4D6D69}" dt="2024-05-21T14:55:31.018" v="16962" actId="47"/>
        <pc:sldMkLst>
          <pc:docMk/>
          <pc:sldMk cId="1568445480" sldId="1115"/>
        </pc:sldMkLst>
      </pc:sldChg>
      <pc:sldChg chg="del">
        <pc:chgData name="paul meaney" userId="8f3b41ac-413d-46e0-bc97-8181c95bcdc2" providerId="ADAL" clId="{109C1E68-9250-4DE7-AFA8-C7C69E4D6D69}" dt="2024-05-21T14:55:31.184" v="16963" actId="47"/>
        <pc:sldMkLst>
          <pc:docMk/>
          <pc:sldMk cId="513619113" sldId="1116"/>
        </pc:sldMkLst>
      </pc:sldChg>
      <pc:sldChg chg="del">
        <pc:chgData name="paul meaney" userId="8f3b41ac-413d-46e0-bc97-8181c95bcdc2" providerId="ADAL" clId="{109C1E68-9250-4DE7-AFA8-C7C69E4D6D69}" dt="2024-05-21T14:55:31.494" v="16965" actId="47"/>
        <pc:sldMkLst>
          <pc:docMk/>
          <pc:sldMk cId="318424417" sldId="1117"/>
        </pc:sldMkLst>
      </pc:sldChg>
      <pc:sldChg chg="del">
        <pc:chgData name="paul meaney" userId="8f3b41ac-413d-46e0-bc97-8181c95bcdc2" providerId="ADAL" clId="{109C1E68-9250-4DE7-AFA8-C7C69E4D6D69}" dt="2024-05-21T14:55:32.117" v="16967" actId="47"/>
        <pc:sldMkLst>
          <pc:docMk/>
          <pc:sldMk cId="3838394013" sldId="1118"/>
        </pc:sldMkLst>
      </pc:sldChg>
      <pc:sldChg chg="del">
        <pc:chgData name="paul meaney" userId="8f3b41ac-413d-46e0-bc97-8181c95bcdc2" providerId="ADAL" clId="{109C1E68-9250-4DE7-AFA8-C7C69E4D6D69}" dt="2024-05-21T14:55:32.919" v="16971" actId="47"/>
        <pc:sldMkLst>
          <pc:docMk/>
          <pc:sldMk cId="2361731089" sldId="1119"/>
        </pc:sldMkLst>
      </pc:sldChg>
      <pc:sldChg chg="del">
        <pc:chgData name="paul meaney" userId="8f3b41ac-413d-46e0-bc97-8181c95bcdc2" providerId="ADAL" clId="{109C1E68-9250-4DE7-AFA8-C7C69E4D6D69}" dt="2024-05-21T14:55:37.007" v="16985" actId="47"/>
        <pc:sldMkLst>
          <pc:docMk/>
          <pc:sldMk cId="464927120" sldId="1120"/>
        </pc:sldMkLst>
      </pc:sldChg>
      <pc:sldChg chg="del">
        <pc:chgData name="paul meaney" userId="8f3b41ac-413d-46e0-bc97-8181c95bcdc2" providerId="ADAL" clId="{109C1E68-9250-4DE7-AFA8-C7C69E4D6D69}" dt="2024-05-21T14:55:34.980" v="16976" actId="47"/>
        <pc:sldMkLst>
          <pc:docMk/>
          <pc:sldMk cId="1446962325" sldId="1121"/>
        </pc:sldMkLst>
      </pc:sldChg>
      <pc:sldChg chg="del">
        <pc:chgData name="paul meaney" userId="8f3b41ac-413d-46e0-bc97-8181c95bcdc2" providerId="ADAL" clId="{109C1E68-9250-4DE7-AFA8-C7C69E4D6D69}" dt="2024-05-21T14:55:35.160" v="16977" actId="47"/>
        <pc:sldMkLst>
          <pc:docMk/>
          <pc:sldMk cId="2247257072" sldId="1122"/>
        </pc:sldMkLst>
      </pc:sldChg>
      <pc:sldChg chg="del">
        <pc:chgData name="paul meaney" userId="8f3b41ac-413d-46e0-bc97-8181c95bcdc2" providerId="ADAL" clId="{109C1E68-9250-4DE7-AFA8-C7C69E4D6D69}" dt="2024-05-21T14:42:17.720" v="15553" actId="47"/>
        <pc:sldMkLst>
          <pc:docMk/>
          <pc:sldMk cId="3300311373" sldId="1123"/>
        </pc:sldMkLst>
      </pc:sldChg>
      <pc:sldChg chg="del">
        <pc:chgData name="paul meaney" userId="8f3b41ac-413d-46e0-bc97-8181c95bcdc2" providerId="ADAL" clId="{109C1E68-9250-4DE7-AFA8-C7C69E4D6D69}" dt="2024-05-21T14:55:38.444" v="16990" actId="47"/>
        <pc:sldMkLst>
          <pc:docMk/>
          <pc:sldMk cId="3665582814" sldId="1124"/>
        </pc:sldMkLst>
      </pc:sldChg>
      <pc:sldChg chg="del">
        <pc:chgData name="paul meaney" userId="8f3b41ac-413d-46e0-bc97-8181c95bcdc2" providerId="ADAL" clId="{109C1E68-9250-4DE7-AFA8-C7C69E4D6D69}" dt="2024-05-21T14:55:38.831" v="16992" actId="47"/>
        <pc:sldMkLst>
          <pc:docMk/>
          <pc:sldMk cId="628560884" sldId="1125"/>
        </pc:sldMkLst>
      </pc:sldChg>
      <pc:sldChg chg="del">
        <pc:chgData name="paul meaney" userId="8f3b41ac-413d-46e0-bc97-8181c95bcdc2" providerId="ADAL" clId="{109C1E68-9250-4DE7-AFA8-C7C69E4D6D69}" dt="2024-05-21T14:55:39.069" v="16993" actId="47"/>
        <pc:sldMkLst>
          <pc:docMk/>
          <pc:sldMk cId="241372467" sldId="1126"/>
        </pc:sldMkLst>
      </pc:sldChg>
      <pc:sldChg chg="del">
        <pc:chgData name="paul meaney" userId="8f3b41ac-413d-46e0-bc97-8181c95bcdc2" providerId="ADAL" clId="{109C1E68-9250-4DE7-AFA8-C7C69E4D6D69}" dt="2024-05-21T14:42:19.034" v="15564" actId="47"/>
        <pc:sldMkLst>
          <pc:docMk/>
          <pc:sldMk cId="298615432" sldId="1127"/>
        </pc:sldMkLst>
      </pc:sldChg>
      <pc:sldChg chg="del">
        <pc:chgData name="paul meaney" userId="8f3b41ac-413d-46e0-bc97-8181c95bcdc2" providerId="ADAL" clId="{109C1E68-9250-4DE7-AFA8-C7C69E4D6D69}" dt="2024-05-21T14:55:35.359" v="16978" actId="47"/>
        <pc:sldMkLst>
          <pc:docMk/>
          <pc:sldMk cId="1623118091" sldId="1128"/>
        </pc:sldMkLst>
      </pc:sldChg>
      <pc:sldChg chg="del">
        <pc:chgData name="paul meaney" userId="8f3b41ac-413d-46e0-bc97-8181c95bcdc2" providerId="ADAL" clId="{109C1E68-9250-4DE7-AFA8-C7C69E4D6D69}" dt="2024-05-21T14:55:35.520" v="16979" actId="47"/>
        <pc:sldMkLst>
          <pc:docMk/>
          <pc:sldMk cId="2140198414" sldId="1129"/>
        </pc:sldMkLst>
      </pc:sldChg>
      <pc:sldChg chg="modSp add">
        <pc:chgData name="paul meaney" userId="8f3b41ac-413d-46e0-bc97-8181c95bcdc2" providerId="ADAL" clId="{109C1E68-9250-4DE7-AFA8-C7C69E4D6D69}" dt="2024-05-20T10:35:25.501" v="83" actId="20577"/>
        <pc:sldMkLst>
          <pc:docMk/>
          <pc:sldMk cId="1393632131" sldId="1130"/>
        </pc:sldMkLst>
      </pc:sldChg>
      <pc:sldChg chg="new del">
        <pc:chgData name="paul meaney" userId="8f3b41ac-413d-46e0-bc97-8181c95bcdc2" providerId="ADAL" clId="{109C1E68-9250-4DE7-AFA8-C7C69E4D6D69}" dt="2024-05-20T10:35:13.101" v="54" actId="680"/>
        <pc:sldMkLst>
          <pc:docMk/>
          <pc:sldMk cId="3069869332" sldId="1130"/>
        </pc:sldMkLst>
      </pc:sldChg>
      <pc:sldChg chg="modSp add mod ord">
        <pc:chgData name="paul meaney" userId="8f3b41ac-413d-46e0-bc97-8181c95bcdc2" providerId="ADAL" clId="{109C1E68-9250-4DE7-AFA8-C7C69E4D6D69}" dt="2024-05-23T15:32:27.698" v="30541" actId="2165"/>
        <pc:sldMkLst>
          <pc:docMk/>
          <pc:sldMk cId="3324909653" sldId="1131"/>
        </pc:sldMkLst>
      </pc:sldChg>
      <pc:sldChg chg="modSp add del mod">
        <pc:chgData name="paul meaney" userId="8f3b41ac-413d-46e0-bc97-8181c95bcdc2" providerId="ADAL" clId="{109C1E68-9250-4DE7-AFA8-C7C69E4D6D69}" dt="2024-05-20T11:10:39.053" v="977" actId="47"/>
        <pc:sldMkLst>
          <pc:docMk/>
          <pc:sldMk cId="559229019" sldId="1132"/>
        </pc:sldMkLst>
      </pc:sldChg>
      <pc:sldChg chg="addSp delSp modSp new mod setBg">
        <pc:chgData name="paul meaney" userId="8f3b41ac-413d-46e0-bc97-8181c95bcdc2" providerId="ADAL" clId="{109C1E68-9250-4DE7-AFA8-C7C69E4D6D69}" dt="2024-05-24T08:19:23.822" v="31839" actId="114"/>
        <pc:sldMkLst>
          <pc:docMk/>
          <pc:sldMk cId="1478966090" sldId="1133"/>
        </pc:sldMkLst>
      </pc:sldChg>
      <pc:sldChg chg="addSp delSp modSp new mod ord setBg">
        <pc:chgData name="paul meaney" userId="8f3b41ac-413d-46e0-bc97-8181c95bcdc2" providerId="ADAL" clId="{109C1E68-9250-4DE7-AFA8-C7C69E4D6D69}" dt="2024-05-24T08:53:11.220" v="33252" actId="114"/>
        <pc:sldMkLst>
          <pc:docMk/>
          <pc:sldMk cId="457997586" sldId="1134"/>
        </pc:sldMkLst>
      </pc:sldChg>
      <pc:sldChg chg="addSp delSp modSp new mod ord setBg">
        <pc:chgData name="paul meaney" userId="8f3b41ac-413d-46e0-bc97-8181c95bcdc2" providerId="ADAL" clId="{109C1E68-9250-4DE7-AFA8-C7C69E4D6D69}" dt="2024-05-24T08:56:23.314" v="33623" actId="114"/>
        <pc:sldMkLst>
          <pc:docMk/>
          <pc:sldMk cId="3629044220" sldId="1135"/>
        </pc:sldMkLst>
      </pc:sldChg>
      <pc:sldChg chg="addSp delSp modSp new mod setBg">
        <pc:chgData name="paul meaney" userId="8f3b41ac-413d-46e0-bc97-8181c95bcdc2" providerId="ADAL" clId="{109C1E68-9250-4DE7-AFA8-C7C69E4D6D69}" dt="2024-05-24T15:33:43.303" v="35912" actId="20577"/>
        <pc:sldMkLst>
          <pc:docMk/>
          <pc:sldMk cId="2549237350" sldId="1136"/>
        </pc:sldMkLst>
      </pc:sldChg>
      <pc:sldChg chg="modSp add del mod ord">
        <pc:chgData name="paul meaney" userId="8f3b41ac-413d-46e0-bc97-8181c95bcdc2" providerId="ADAL" clId="{109C1E68-9250-4DE7-AFA8-C7C69E4D6D69}" dt="2024-05-23T15:33:06.831" v="30542" actId="47"/>
        <pc:sldMkLst>
          <pc:docMk/>
          <pc:sldMk cId="1297493448" sldId="1137"/>
        </pc:sldMkLst>
      </pc:sldChg>
      <pc:sldChg chg="addSp delSp modSp new del mod">
        <pc:chgData name="paul meaney" userId="8f3b41ac-413d-46e0-bc97-8181c95bcdc2" providerId="ADAL" clId="{109C1E68-9250-4DE7-AFA8-C7C69E4D6D69}" dt="2024-05-23T15:33:06.993" v="30543" actId="47"/>
        <pc:sldMkLst>
          <pc:docMk/>
          <pc:sldMk cId="1368301109" sldId="1138"/>
        </pc:sldMkLst>
      </pc:sldChg>
      <pc:sldChg chg="modSp new del mod">
        <pc:chgData name="paul meaney" userId="8f3b41ac-413d-46e0-bc97-8181c95bcdc2" providerId="ADAL" clId="{109C1E68-9250-4DE7-AFA8-C7C69E4D6D69}" dt="2024-05-23T15:24:34.263" v="30539" actId="47"/>
        <pc:sldMkLst>
          <pc:docMk/>
          <pc:sldMk cId="1324063130" sldId="1139"/>
        </pc:sldMkLst>
      </pc:sldChg>
      <pc:sldChg chg="modSp new del mod">
        <pc:chgData name="paul meaney" userId="8f3b41ac-413d-46e0-bc97-8181c95bcdc2" providerId="ADAL" clId="{109C1E68-9250-4DE7-AFA8-C7C69E4D6D69}" dt="2024-05-23T15:33:09.790" v="30558" actId="47"/>
        <pc:sldMkLst>
          <pc:docMk/>
          <pc:sldMk cId="2812219909" sldId="1140"/>
        </pc:sldMkLst>
      </pc:sldChg>
      <pc:sldChg chg="modSp new del mod">
        <pc:chgData name="paul meaney" userId="8f3b41ac-413d-46e0-bc97-8181c95bcdc2" providerId="ADAL" clId="{109C1E68-9250-4DE7-AFA8-C7C69E4D6D69}" dt="2024-05-23T15:33:10.586" v="30560" actId="47"/>
        <pc:sldMkLst>
          <pc:docMk/>
          <pc:sldMk cId="3920714040" sldId="1141"/>
        </pc:sldMkLst>
      </pc:sldChg>
      <pc:sldChg chg="modSp new del mod">
        <pc:chgData name="paul meaney" userId="8f3b41ac-413d-46e0-bc97-8181c95bcdc2" providerId="ADAL" clId="{109C1E68-9250-4DE7-AFA8-C7C69E4D6D69}" dt="2024-05-23T15:33:10.958" v="30562" actId="47"/>
        <pc:sldMkLst>
          <pc:docMk/>
          <pc:sldMk cId="2589350744" sldId="1142"/>
        </pc:sldMkLst>
      </pc:sldChg>
      <pc:sldChg chg="modSp new del mod">
        <pc:chgData name="paul meaney" userId="8f3b41ac-413d-46e0-bc97-8181c95bcdc2" providerId="ADAL" clId="{109C1E68-9250-4DE7-AFA8-C7C69E4D6D69}" dt="2024-05-23T15:33:12.392" v="30564" actId="47"/>
        <pc:sldMkLst>
          <pc:docMk/>
          <pc:sldMk cId="3781073368" sldId="1143"/>
        </pc:sldMkLst>
      </pc:sldChg>
      <pc:sldChg chg="modSp new del mod">
        <pc:chgData name="paul meaney" userId="8f3b41ac-413d-46e0-bc97-8181c95bcdc2" providerId="ADAL" clId="{109C1E68-9250-4DE7-AFA8-C7C69E4D6D69}" dt="2024-05-23T15:33:14.053" v="30566" actId="47"/>
        <pc:sldMkLst>
          <pc:docMk/>
          <pc:sldMk cId="2757258924" sldId="1144"/>
        </pc:sldMkLst>
      </pc:sldChg>
      <pc:sldChg chg="modSp new del mod">
        <pc:chgData name="paul meaney" userId="8f3b41ac-413d-46e0-bc97-8181c95bcdc2" providerId="ADAL" clId="{109C1E68-9250-4DE7-AFA8-C7C69E4D6D69}" dt="2024-05-23T15:33:15.534" v="30568" actId="47"/>
        <pc:sldMkLst>
          <pc:docMk/>
          <pc:sldMk cId="3306772483" sldId="1145"/>
        </pc:sldMkLst>
      </pc:sldChg>
      <pc:sldChg chg="modSp new del mod">
        <pc:chgData name="paul meaney" userId="8f3b41ac-413d-46e0-bc97-8181c95bcdc2" providerId="ADAL" clId="{109C1E68-9250-4DE7-AFA8-C7C69E4D6D69}" dt="2024-05-23T15:33:17.157" v="30570" actId="47"/>
        <pc:sldMkLst>
          <pc:docMk/>
          <pc:sldMk cId="3266753282" sldId="1146"/>
        </pc:sldMkLst>
      </pc:sldChg>
      <pc:sldChg chg="addSp delSp modSp new mod setBg">
        <pc:chgData name="paul meaney" userId="8f3b41ac-413d-46e0-bc97-8181c95bcdc2" providerId="ADAL" clId="{109C1E68-9250-4DE7-AFA8-C7C69E4D6D69}" dt="2024-05-24T11:22:35.856" v="34869" actId="114"/>
        <pc:sldMkLst>
          <pc:docMk/>
          <pc:sldMk cId="3144565408" sldId="1147"/>
        </pc:sldMkLst>
      </pc:sldChg>
      <pc:sldChg chg="addSp delSp modSp add mod setBg">
        <pc:chgData name="paul meaney" userId="8f3b41ac-413d-46e0-bc97-8181c95bcdc2" providerId="ADAL" clId="{109C1E68-9250-4DE7-AFA8-C7C69E4D6D69}" dt="2024-05-24T09:03:04.009" v="33953" actId="114"/>
        <pc:sldMkLst>
          <pc:docMk/>
          <pc:sldMk cId="4858539" sldId="1148"/>
        </pc:sldMkLst>
      </pc:sldChg>
      <pc:sldChg chg="modSp new del mod">
        <pc:chgData name="paul meaney" userId="8f3b41ac-413d-46e0-bc97-8181c95bcdc2" providerId="ADAL" clId="{109C1E68-9250-4DE7-AFA8-C7C69E4D6D69}" dt="2024-05-24T08:25:15.796" v="31867" actId="47"/>
        <pc:sldMkLst>
          <pc:docMk/>
          <pc:sldMk cId="283226563" sldId="1149"/>
        </pc:sldMkLst>
      </pc:sldChg>
      <pc:sldChg chg="modSp new del mod">
        <pc:chgData name="paul meaney" userId="8f3b41ac-413d-46e0-bc97-8181c95bcdc2" providerId="ADAL" clId="{109C1E68-9250-4DE7-AFA8-C7C69E4D6D69}" dt="2024-05-20T11:30:29.608" v="2522" actId="47"/>
        <pc:sldMkLst>
          <pc:docMk/>
          <pc:sldMk cId="455322799" sldId="1150"/>
        </pc:sldMkLst>
      </pc:sldChg>
      <pc:sldChg chg="addSp modSp add mod">
        <pc:chgData name="paul meaney" userId="8f3b41ac-413d-46e0-bc97-8181c95bcdc2" providerId="ADAL" clId="{109C1E68-9250-4DE7-AFA8-C7C69E4D6D69}" dt="2024-05-20T13:26:07.986" v="5540" actId="1076"/>
        <pc:sldMkLst>
          <pc:docMk/>
          <pc:sldMk cId="2325816612" sldId="1450"/>
        </pc:sldMkLst>
      </pc:sldChg>
      <pc:sldChg chg="addSp delSp modSp new mod modClrScheme chgLayout">
        <pc:chgData name="paul meaney" userId="8f3b41ac-413d-46e0-bc97-8181c95bcdc2" providerId="ADAL" clId="{109C1E68-9250-4DE7-AFA8-C7C69E4D6D69}" dt="2024-05-20T13:26:00.604" v="5536" actId="1076"/>
        <pc:sldMkLst>
          <pc:docMk/>
          <pc:sldMk cId="344849540" sldId="1451"/>
        </pc:sldMkLst>
      </pc:sldChg>
      <pc:sldChg chg="addSp delSp modSp new mod setBg">
        <pc:chgData name="paul meaney" userId="8f3b41ac-413d-46e0-bc97-8181c95bcdc2" providerId="ADAL" clId="{109C1E68-9250-4DE7-AFA8-C7C69E4D6D69}" dt="2024-05-20T11:26:28.665" v="2044" actId="114"/>
        <pc:sldMkLst>
          <pc:docMk/>
          <pc:sldMk cId="2134016394" sldId="1452"/>
        </pc:sldMkLst>
      </pc:sldChg>
      <pc:sldChg chg="modSp new del mod">
        <pc:chgData name="paul meaney" userId="8f3b41ac-413d-46e0-bc97-8181c95bcdc2" providerId="ADAL" clId="{109C1E68-9250-4DE7-AFA8-C7C69E4D6D69}" dt="2024-05-24T08:28:45.049" v="31966" actId="47"/>
        <pc:sldMkLst>
          <pc:docMk/>
          <pc:sldMk cId="3276294850" sldId="1453"/>
        </pc:sldMkLst>
      </pc:sldChg>
      <pc:sldChg chg="addSp delSp modSp add mod setBg">
        <pc:chgData name="paul meaney" userId="8f3b41ac-413d-46e0-bc97-8181c95bcdc2" providerId="ADAL" clId="{109C1E68-9250-4DE7-AFA8-C7C69E4D6D69}" dt="2024-05-24T08:29:01.936" v="31968" actId="114"/>
        <pc:sldMkLst>
          <pc:docMk/>
          <pc:sldMk cId="422376154" sldId="1454"/>
        </pc:sldMkLst>
      </pc:sldChg>
      <pc:sldChg chg="addSp delSp modSp new mod">
        <pc:chgData name="paul meaney" userId="8f3b41ac-413d-46e0-bc97-8181c95bcdc2" providerId="ADAL" clId="{109C1E68-9250-4DE7-AFA8-C7C69E4D6D69}" dt="2024-05-20T13:25:55.169" v="5534" actId="1076"/>
        <pc:sldMkLst>
          <pc:docMk/>
          <pc:sldMk cId="2820882735" sldId="1455"/>
        </pc:sldMkLst>
      </pc:sldChg>
      <pc:sldChg chg="addSp delSp modSp new mod setBg">
        <pc:chgData name="paul meaney" userId="8f3b41ac-413d-46e0-bc97-8181c95bcdc2" providerId="ADAL" clId="{109C1E68-9250-4DE7-AFA8-C7C69E4D6D69}" dt="2024-05-24T08:26:52.075" v="31935" actId="20577"/>
        <pc:sldMkLst>
          <pc:docMk/>
          <pc:sldMk cId="883556346" sldId="1456"/>
        </pc:sldMkLst>
      </pc:sldChg>
      <pc:sldChg chg="addSp delSp modSp new mod">
        <pc:chgData name="paul meaney" userId="8f3b41ac-413d-46e0-bc97-8181c95bcdc2" providerId="ADAL" clId="{109C1E68-9250-4DE7-AFA8-C7C69E4D6D69}" dt="2024-05-20T16:51:40.785" v="9453" actId="1076"/>
        <pc:sldMkLst>
          <pc:docMk/>
          <pc:sldMk cId="3612294779" sldId="1457"/>
        </pc:sldMkLst>
      </pc:sldChg>
      <pc:sldChg chg="addSp delSp modSp new mod setBg">
        <pc:chgData name="paul meaney" userId="8f3b41ac-413d-46e0-bc97-8181c95bcdc2" providerId="ADAL" clId="{109C1E68-9250-4DE7-AFA8-C7C69E4D6D69}" dt="2024-05-24T08:29:56.588" v="31984" actId="114"/>
        <pc:sldMkLst>
          <pc:docMk/>
          <pc:sldMk cId="4276542084" sldId="1458"/>
        </pc:sldMkLst>
      </pc:sldChg>
      <pc:sldChg chg="addSp delSp modSp add mod setBg">
        <pc:chgData name="paul meaney" userId="8f3b41ac-413d-46e0-bc97-8181c95bcdc2" providerId="ADAL" clId="{109C1E68-9250-4DE7-AFA8-C7C69E4D6D69}" dt="2024-05-24T08:35:16.230" v="32170" actId="114"/>
        <pc:sldMkLst>
          <pc:docMk/>
          <pc:sldMk cId="1564979442" sldId="1459"/>
        </pc:sldMkLst>
      </pc:sldChg>
      <pc:sldChg chg="addSp delSp modSp add mod setBg">
        <pc:chgData name="paul meaney" userId="8f3b41ac-413d-46e0-bc97-8181c95bcdc2" providerId="ADAL" clId="{109C1E68-9250-4DE7-AFA8-C7C69E4D6D69}" dt="2024-05-24T08:39:54.656" v="32383" actId="20577"/>
        <pc:sldMkLst>
          <pc:docMk/>
          <pc:sldMk cId="1608512903" sldId="1460"/>
        </pc:sldMkLst>
      </pc:sldChg>
      <pc:sldChg chg="addSp delSp modSp add mod setBg">
        <pc:chgData name="paul meaney" userId="8f3b41ac-413d-46e0-bc97-8181c95bcdc2" providerId="ADAL" clId="{109C1E68-9250-4DE7-AFA8-C7C69E4D6D69}" dt="2024-05-21T14:32:17.301" v="15489" actId="26606"/>
        <pc:sldMkLst>
          <pc:docMk/>
          <pc:sldMk cId="2639038245" sldId="1461"/>
        </pc:sldMkLst>
      </pc:sldChg>
      <pc:sldChg chg="addSp modSp add mod">
        <pc:chgData name="paul meaney" userId="8f3b41ac-413d-46e0-bc97-8181c95bcdc2" providerId="ADAL" clId="{109C1E68-9250-4DE7-AFA8-C7C69E4D6D69}" dt="2024-05-20T16:44:31.462" v="9103" actId="255"/>
        <pc:sldMkLst>
          <pc:docMk/>
          <pc:sldMk cId="1658045256" sldId="1462"/>
        </pc:sldMkLst>
      </pc:sldChg>
      <pc:sldChg chg="addSp modSp add mod">
        <pc:chgData name="paul meaney" userId="8f3b41ac-413d-46e0-bc97-8181c95bcdc2" providerId="ADAL" clId="{109C1E68-9250-4DE7-AFA8-C7C69E4D6D69}" dt="2024-05-20T14:04:45.945" v="8423" actId="20577"/>
        <pc:sldMkLst>
          <pc:docMk/>
          <pc:sldMk cId="3645282502" sldId="1463"/>
        </pc:sldMkLst>
      </pc:sldChg>
      <pc:sldChg chg="addSp delSp modSp new mod">
        <pc:chgData name="paul meaney" userId="8f3b41ac-413d-46e0-bc97-8181c95bcdc2" providerId="ADAL" clId="{109C1E68-9250-4DE7-AFA8-C7C69E4D6D69}" dt="2024-05-23T08:07:18.896" v="19231" actId="1076"/>
        <pc:sldMkLst>
          <pc:docMk/>
          <pc:sldMk cId="3773678901" sldId="1464"/>
        </pc:sldMkLst>
      </pc:sldChg>
      <pc:sldChg chg="addSp delSp modSp new mod setBg">
        <pc:chgData name="paul meaney" userId="8f3b41ac-413d-46e0-bc97-8181c95bcdc2" providerId="ADAL" clId="{109C1E68-9250-4DE7-AFA8-C7C69E4D6D69}" dt="2024-05-24T08:30:18.418" v="31993" actId="20577"/>
        <pc:sldMkLst>
          <pc:docMk/>
          <pc:sldMk cId="412552360" sldId="1465"/>
        </pc:sldMkLst>
      </pc:sldChg>
      <pc:sldChg chg="addSp delSp modSp new mod setBg">
        <pc:chgData name="paul meaney" userId="8f3b41ac-413d-46e0-bc97-8181c95bcdc2" providerId="ADAL" clId="{109C1E68-9250-4DE7-AFA8-C7C69E4D6D69}" dt="2024-05-24T08:30:47.461" v="32007" actId="114"/>
        <pc:sldMkLst>
          <pc:docMk/>
          <pc:sldMk cId="137526324" sldId="1466"/>
        </pc:sldMkLst>
      </pc:sldChg>
      <pc:sldChg chg="addSp delSp modSp add mod setBg">
        <pc:chgData name="paul meaney" userId="8f3b41ac-413d-46e0-bc97-8181c95bcdc2" providerId="ADAL" clId="{109C1E68-9250-4DE7-AFA8-C7C69E4D6D69}" dt="2024-05-24T08:34:48.535" v="32166" actId="114"/>
        <pc:sldMkLst>
          <pc:docMk/>
          <pc:sldMk cId="2523979590" sldId="1467"/>
        </pc:sldMkLst>
      </pc:sldChg>
      <pc:sldChg chg="addSp delSp modSp new mod ord modAnim">
        <pc:chgData name="paul meaney" userId="8f3b41ac-413d-46e0-bc97-8181c95bcdc2" providerId="ADAL" clId="{109C1E68-9250-4DE7-AFA8-C7C69E4D6D69}" dt="2024-05-24T08:31:20.359" v="32009" actId="208"/>
        <pc:sldMkLst>
          <pc:docMk/>
          <pc:sldMk cId="3486562699" sldId="1468"/>
        </pc:sldMkLst>
      </pc:sldChg>
      <pc:sldChg chg="addSp delSp modSp new mod ord setBg">
        <pc:chgData name="paul meaney" userId="8f3b41ac-413d-46e0-bc97-8181c95bcdc2" providerId="ADAL" clId="{109C1E68-9250-4DE7-AFA8-C7C69E4D6D69}" dt="2024-05-24T08:31:56.415" v="32031" actId="114"/>
        <pc:sldMkLst>
          <pc:docMk/>
          <pc:sldMk cId="1252972018" sldId="1469"/>
        </pc:sldMkLst>
      </pc:sldChg>
      <pc:sldChg chg="modSp add mod">
        <pc:chgData name="paul meaney" userId="8f3b41ac-413d-46e0-bc97-8181c95bcdc2" providerId="ADAL" clId="{109C1E68-9250-4DE7-AFA8-C7C69E4D6D69}" dt="2024-05-21T08:37:01.518" v="10644" actId="20577"/>
        <pc:sldMkLst>
          <pc:docMk/>
          <pc:sldMk cId="1048257624" sldId="1470"/>
        </pc:sldMkLst>
      </pc:sldChg>
      <pc:sldChg chg="addSp delSp modSp new mod setBg">
        <pc:chgData name="paul meaney" userId="8f3b41ac-413d-46e0-bc97-8181c95bcdc2" providerId="ADAL" clId="{109C1E68-9250-4DE7-AFA8-C7C69E4D6D69}" dt="2024-05-24T08:33:27.115" v="32070" actId="114"/>
        <pc:sldMkLst>
          <pc:docMk/>
          <pc:sldMk cId="2475954827" sldId="1471"/>
        </pc:sldMkLst>
      </pc:sldChg>
      <pc:sldChg chg="addSp delSp modSp new mod">
        <pc:chgData name="paul meaney" userId="8f3b41ac-413d-46e0-bc97-8181c95bcdc2" providerId="ADAL" clId="{109C1E68-9250-4DE7-AFA8-C7C69E4D6D69}" dt="2024-05-20T16:51:23.969" v="9448" actId="114"/>
        <pc:sldMkLst>
          <pc:docMk/>
          <pc:sldMk cId="2417652278" sldId="1472"/>
        </pc:sldMkLst>
      </pc:sldChg>
      <pc:sldChg chg="addSp delSp modSp new mod">
        <pc:chgData name="paul meaney" userId="8f3b41ac-413d-46e0-bc97-8181c95bcdc2" providerId="ADAL" clId="{109C1E68-9250-4DE7-AFA8-C7C69E4D6D69}" dt="2024-05-21T09:10:47.201" v="13133" actId="1076"/>
        <pc:sldMkLst>
          <pc:docMk/>
          <pc:sldMk cId="870298878" sldId="1473"/>
        </pc:sldMkLst>
      </pc:sldChg>
      <pc:sldChg chg="modSp new del mod">
        <pc:chgData name="paul meaney" userId="8f3b41ac-413d-46e0-bc97-8181c95bcdc2" providerId="ADAL" clId="{109C1E68-9250-4DE7-AFA8-C7C69E4D6D69}" dt="2024-05-20T17:30:18.570" v="9868" actId="47"/>
        <pc:sldMkLst>
          <pc:docMk/>
          <pc:sldMk cId="3494515861" sldId="1474"/>
        </pc:sldMkLst>
      </pc:sldChg>
      <pc:sldChg chg="modSp new del mod">
        <pc:chgData name="paul meaney" userId="8f3b41ac-413d-46e0-bc97-8181c95bcdc2" providerId="ADAL" clId="{109C1E68-9250-4DE7-AFA8-C7C69E4D6D69}" dt="2024-05-20T17:33:55.153" v="9965" actId="47"/>
        <pc:sldMkLst>
          <pc:docMk/>
          <pc:sldMk cId="3426896759" sldId="1475"/>
        </pc:sldMkLst>
      </pc:sldChg>
      <pc:sldChg chg="modSp add mod ord">
        <pc:chgData name="paul meaney" userId="8f3b41ac-413d-46e0-bc97-8181c95bcdc2" providerId="ADAL" clId="{109C1E68-9250-4DE7-AFA8-C7C69E4D6D69}" dt="2024-05-21T09:05:01.330" v="13019" actId="20577"/>
        <pc:sldMkLst>
          <pc:docMk/>
          <pc:sldMk cId="1258343695" sldId="1476"/>
        </pc:sldMkLst>
      </pc:sldChg>
      <pc:sldChg chg="modSp add mod">
        <pc:chgData name="paul meaney" userId="8f3b41ac-413d-46e0-bc97-8181c95bcdc2" providerId="ADAL" clId="{109C1E68-9250-4DE7-AFA8-C7C69E4D6D69}" dt="2024-05-30T07:35:32.514" v="36335"/>
        <pc:sldMkLst>
          <pc:docMk/>
          <pc:sldMk cId="3476727136" sldId="1477"/>
        </pc:sldMkLst>
      </pc:sldChg>
      <pc:sldChg chg="modSp add mod">
        <pc:chgData name="paul meaney" userId="8f3b41ac-413d-46e0-bc97-8181c95bcdc2" providerId="ADAL" clId="{109C1E68-9250-4DE7-AFA8-C7C69E4D6D69}" dt="2024-05-24T08:56:12.514" v="33621" actId="20577"/>
        <pc:sldMkLst>
          <pc:docMk/>
          <pc:sldMk cId="3901136337" sldId="1478"/>
        </pc:sldMkLst>
      </pc:sldChg>
      <pc:sldChg chg="modSp add mod">
        <pc:chgData name="paul meaney" userId="8f3b41ac-413d-46e0-bc97-8181c95bcdc2" providerId="ADAL" clId="{109C1E68-9250-4DE7-AFA8-C7C69E4D6D69}" dt="2024-05-21T15:39:13.397" v="19000" actId="20577"/>
        <pc:sldMkLst>
          <pc:docMk/>
          <pc:sldMk cId="3059321837" sldId="1479"/>
        </pc:sldMkLst>
      </pc:sldChg>
      <pc:sldChg chg="modSp add mod">
        <pc:chgData name="paul meaney" userId="8f3b41ac-413d-46e0-bc97-8181c95bcdc2" providerId="ADAL" clId="{109C1E68-9250-4DE7-AFA8-C7C69E4D6D69}" dt="2024-05-23T10:15:47.436" v="23463" actId="20577"/>
        <pc:sldMkLst>
          <pc:docMk/>
          <pc:sldMk cId="2472841940" sldId="1480"/>
        </pc:sldMkLst>
      </pc:sldChg>
      <pc:sldChg chg="add del ord">
        <pc:chgData name="paul meaney" userId="8f3b41ac-413d-46e0-bc97-8181c95bcdc2" providerId="ADAL" clId="{109C1E68-9250-4DE7-AFA8-C7C69E4D6D69}" dt="2024-05-23T15:24:32.025" v="30538" actId="47"/>
        <pc:sldMkLst>
          <pc:docMk/>
          <pc:sldMk cId="1892759142" sldId="1481"/>
        </pc:sldMkLst>
      </pc:sldChg>
      <pc:sldChg chg="add del">
        <pc:chgData name="paul meaney" userId="8f3b41ac-413d-46e0-bc97-8181c95bcdc2" providerId="ADAL" clId="{109C1E68-9250-4DE7-AFA8-C7C69E4D6D69}" dt="2024-05-23T15:24:39.232" v="30540" actId="47"/>
        <pc:sldMkLst>
          <pc:docMk/>
          <pc:sldMk cId="535407025" sldId="1482"/>
        </pc:sldMkLst>
      </pc:sldChg>
      <pc:sldChg chg="add del">
        <pc:chgData name="paul meaney" userId="8f3b41ac-413d-46e0-bc97-8181c95bcdc2" providerId="ADAL" clId="{109C1E68-9250-4DE7-AFA8-C7C69E4D6D69}" dt="2024-05-23T15:33:09.974" v="30559" actId="47"/>
        <pc:sldMkLst>
          <pc:docMk/>
          <pc:sldMk cId="2972040030" sldId="1483"/>
        </pc:sldMkLst>
      </pc:sldChg>
      <pc:sldChg chg="add del">
        <pc:chgData name="paul meaney" userId="8f3b41ac-413d-46e0-bc97-8181c95bcdc2" providerId="ADAL" clId="{109C1E68-9250-4DE7-AFA8-C7C69E4D6D69}" dt="2024-05-23T15:33:10.773" v="30561" actId="47"/>
        <pc:sldMkLst>
          <pc:docMk/>
          <pc:sldMk cId="3329140355" sldId="1484"/>
        </pc:sldMkLst>
      </pc:sldChg>
      <pc:sldChg chg="add del">
        <pc:chgData name="paul meaney" userId="8f3b41ac-413d-46e0-bc97-8181c95bcdc2" providerId="ADAL" clId="{109C1E68-9250-4DE7-AFA8-C7C69E4D6D69}" dt="2024-05-23T15:33:11.543" v="30563" actId="47"/>
        <pc:sldMkLst>
          <pc:docMk/>
          <pc:sldMk cId="4243799969" sldId="1485"/>
        </pc:sldMkLst>
      </pc:sldChg>
      <pc:sldChg chg="add del">
        <pc:chgData name="paul meaney" userId="8f3b41ac-413d-46e0-bc97-8181c95bcdc2" providerId="ADAL" clId="{109C1E68-9250-4DE7-AFA8-C7C69E4D6D69}" dt="2024-05-23T15:33:13.085" v="30565" actId="47"/>
        <pc:sldMkLst>
          <pc:docMk/>
          <pc:sldMk cId="1910921885" sldId="1486"/>
        </pc:sldMkLst>
      </pc:sldChg>
      <pc:sldChg chg="add del">
        <pc:chgData name="paul meaney" userId="8f3b41ac-413d-46e0-bc97-8181c95bcdc2" providerId="ADAL" clId="{109C1E68-9250-4DE7-AFA8-C7C69E4D6D69}" dt="2024-05-23T15:33:14.627" v="30567" actId="47"/>
        <pc:sldMkLst>
          <pc:docMk/>
          <pc:sldMk cId="3677689344" sldId="1487"/>
        </pc:sldMkLst>
      </pc:sldChg>
      <pc:sldChg chg="add del">
        <pc:chgData name="paul meaney" userId="8f3b41ac-413d-46e0-bc97-8181c95bcdc2" providerId="ADAL" clId="{109C1E68-9250-4DE7-AFA8-C7C69E4D6D69}" dt="2024-05-23T15:33:16.276" v="30569" actId="47"/>
        <pc:sldMkLst>
          <pc:docMk/>
          <pc:sldMk cId="2033636194" sldId="1488"/>
        </pc:sldMkLst>
      </pc:sldChg>
      <pc:sldChg chg="add del">
        <pc:chgData name="paul meaney" userId="8f3b41ac-413d-46e0-bc97-8181c95bcdc2" providerId="ADAL" clId="{109C1E68-9250-4DE7-AFA8-C7C69E4D6D69}" dt="2024-05-23T15:33:17.867" v="30571" actId="47"/>
        <pc:sldMkLst>
          <pc:docMk/>
          <pc:sldMk cId="2479384996" sldId="1489"/>
        </pc:sldMkLst>
      </pc:sldChg>
      <pc:sldChg chg="addSp delSp modSp add mod">
        <pc:chgData name="paul meaney" userId="8f3b41ac-413d-46e0-bc97-8181c95bcdc2" providerId="ADAL" clId="{109C1E68-9250-4DE7-AFA8-C7C69E4D6D69}" dt="2024-05-24T08:37:43.878" v="32271" actId="1076"/>
        <pc:sldMkLst>
          <pc:docMk/>
          <pc:sldMk cId="587438596" sldId="1490"/>
        </pc:sldMkLst>
      </pc:sldChg>
      <pc:sldChg chg="addSp delSp modSp add mod">
        <pc:chgData name="paul meaney" userId="8f3b41ac-413d-46e0-bc97-8181c95bcdc2" providerId="ADAL" clId="{109C1E68-9250-4DE7-AFA8-C7C69E4D6D69}" dt="2024-05-21T09:11:51.926" v="13151" actId="1076"/>
        <pc:sldMkLst>
          <pc:docMk/>
          <pc:sldMk cId="781531443" sldId="1491"/>
        </pc:sldMkLst>
      </pc:sldChg>
      <pc:sldChg chg="addSp delSp modSp add mod">
        <pc:chgData name="paul meaney" userId="8f3b41ac-413d-46e0-bc97-8181c95bcdc2" providerId="ADAL" clId="{109C1E68-9250-4DE7-AFA8-C7C69E4D6D69}" dt="2024-05-24T08:39:17.871" v="32360" actId="1076"/>
        <pc:sldMkLst>
          <pc:docMk/>
          <pc:sldMk cId="914049084" sldId="1492"/>
        </pc:sldMkLst>
      </pc:sldChg>
      <pc:sldChg chg="modSp add mod">
        <pc:chgData name="paul meaney" userId="8f3b41ac-413d-46e0-bc97-8181c95bcdc2" providerId="ADAL" clId="{109C1E68-9250-4DE7-AFA8-C7C69E4D6D69}" dt="2024-05-21T08:26:13.867" v="10338"/>
        <pc:sldMkLst>
          <pc:docMk/>
          <pc:sldMk cId="3918203679" sldId="1493"/>
        </pc:sldMkLst>
      </pc:sldChg>
      <pc:sldChg chg="addSp delSp modSp add mod setBg">
        <pc:chgData name="paul meaney" userId="8f3b41ac-413d-46e0-bc97-8181c95bcdc2" providerId="ADAL" clId="{109C1E68-9250-4DE7-AFA8-C7C69E4D6D69}" dt="2024-05-24T08:32:50.371" v="32060" actId="114"/>
        <pc:sldMkLst>
          <pc:docMk/>
          <pc:sldMk cId="2739061581" sldId="1494"/>
        </pc:sldMkLst>
      </pc:sldChg>
      <pc:sldChg chg="addSp delSp modSp new mod setBg">
        <pc:chgData name="paul meaney" userId="8f3b41ac-413d-46e0-bc97-8181c95bcdc2" providerId="ADAL" clId="{109C1E68-9250-4DE7-AFA8-C7C69E4D6D69}" dt="2024-05-24T08:35:54.956" v="32211" actId="114"/>
        <pc:sldMkLst>
          <pc:docMk/>
          <pc:sldMk cId="3956923122" sldId="1495"/>
        </pc:sldMkLst>
      </pc:sldChg>
      <pc:sldChg chg="addSp delSp modSp new mod">
        <pc:chgData name="paul meaney" userId="8f3b41ac-413d-46e0-bc97-8181c95bcdc2" providerId="ADAL" clId="{109C1E68-9250-4DE7-AFA8-C7C69E4D6D69}" dt="2024-05-21T15:00:51.728" v="17104"/>
        <pc:sldMkLst>
          <pc:docMk/>
          <pc:sldMk cId="1534079110" sldId="1496"/>
        </pc:sldMkLst>
      </pc:sldChg>
      <pc:sldChg chg="addSp delSp modSp new mod modAnim">
        <pc:chgData name="paul meaney" userId="8f3b41ac-413d-46e0-bc97-8181c95bcdc2" providerId="ADAL" clId="{109C1E68-9250-4DE7-AFA8-C7C69E4D6D69}" dt="2024-05-24T08:36:43.408" v="32255" actId="27636"/>
        <pc:sldMkLst>
          <pc:docMk/>
          <pc:sldMk cId="3895733981" sldId="1497"/>
        </pc:sldMkLst>
      </pc:sldChg>
      <pc:sldChg chg="addSp delSp modSp new mod setBg">
        <pc:chgData name="paul meaney" userId="8f3b41ac-413d-46e0-bc97-8181c95bcdc2" providerId="ADAL" clId="{109C1E68-9250-4DE7-AFA8-C7C69E4D6D69}" dt="2024-05-24T08:37:23.969" v="32270" actId="20577"/>
        <pc:sldMkLst>
          <pc:docMk/>
          <pc:sldMk cId="2025871396" sldId="1498"/>
        </pc:sldMkLst>
      </pc:sldChg>
      <pc:sldChg chg="addSp delSp modSp new mod setBg">
        <pc:chgData name="paul meaney" userId="8f3b41ac-413d-46e0-bc97-8181c95bcdc2" providerId="ADAL" clId="{109C1E68-9250-4DE7-AFA8-C7C69E4D6D69}" dt="2024-05-24T08:38:51.454" v="32350" actId="114"/>
        <pc:sldMkLst>
          <pc:docMk/>
          <pc:sldMk cId="98571049" sldId="1499"/>
        </pc:sldMkLst>
      </pc:sldChg>
      <pc:sldChg chg="addSp modSp add mod">
        <pc:chgData name="paul meaney" userId="8f3b41ac-413d-46e0-bc97-8181c95bcdc2" providerId="ADAL" clId="{109C1E68-9250-4DE7-AFA8-C7C69E4D6D69}" dt="2024-05-24T08:39:02.554" v="32359" actId="20577"/>
        <pc:sldMkLst>
          <pc:docMk/>
          <pc:sldMk cId="4128133162" sldId="1500"/>
        </pc:sldMkLst>
      </pc:sldChg>
      <pc:sldChg chg="addSp delSp modSp new mod">
        <pc:chgData name="paul meaney" userId="8f3b41ac-413d-46e0-bc97-8181c95bcdc2" providerId="ADAL" clId="{109C1E68-9250-4DE7-AFA8-C7C69E4D6D69}" dt="2024-05-28T11:30:06.001" v="35941" actId="14100"/>
        <pc:sldMkLst>
          <pc:docMk/>
          <pc:sldMk cId="1406903672" sldId="1501"/>
        </pc:sldMkLst>
      </pc:sldChg>
      <pc:sldChg chg="addSp delSp modSp new mod setBg">
        <pc:chgData name="paul meaney" userId="8f3b41ac-413d-46e0-bc97-8181c95bcdc2" providerId="ADAL" clId="{109C1E68-9250-4DE7-AFA8-C7C69E4D6D69}" dt="2024-05-24T08:40:40.264" v="32426" actId="20577"/>
        <pc:sldMkLst>
          <pc:docMk/>
          <pc:sldMk cId="1780712138" sldId="1502"/>
        </pc:sldMkLst>
      </pc:sldChg>
      <pc:sldChg chg="addSp delSp modSp new mod setBg">
        <pc:chgData name="paul meaney" userId="8f3b41ac-413d-46e0-bc97-8181c95bcdc2" providerId="ADAL" clId="{109C1E68-9250-4DE7-AFA8-C7C69E4D6D69}" dt="2024-05-24T08:42:29.636" v="32534" actId="114"/>
        <pc:sldMkLst>
          <pc:docMk/>
          <pc:sldMk cId="126696853" sldId="1503"/>
        </pc:sldMkLst>
      </pc:sldChg>
      <pc:sldChg chg="addSp delSp modSp add mod setBg">
        <pc:chgData name="paul meaney" userId="8f3b41ac-413d-46e0-bc97-8181c95bcdc2" providerId="ADAL" clId="{109C1E68-9250-4DE7-AFA8-C7C69E4D6D69}" dt="2024-05-24T08:42:44.660" v="32540" actId="114"/>
        <pc:sldMkLst>
          <pc:docMk/>
          <pc:sldMk cId="3716649502" sldId="1504"/>
        </pc:sldMkLst>
      </pc:sldChg>
      <pc:sldChg chg="addSp delSp modSp new mod">
        <pc:chgData name="paul meaney" userId="8f3b41ac-413d-46e0-bc97-8181c95bcdc2" providerId="ADAL" clId="{109C1E68-9250-4DE7-AFA8-C7C69E4D6D69}" dt="2024-05-21T15:01:03.007" v="17106"/>
        <pc:sldMkLst>
          <pc:docMk/>
          <pc:sldMk cId="482610747" sldId="1505"/>
        </pc:sldMkLst>
      </pc:sldChg>
      <pc:sldChg chg="addSp delSp modSp new mod setBg">
        <pc:chgData name="paul meaney" userId="8f3b41ac-413d-46e0-bc97-8181c95bcdc2" providerId="ADAL" clId="{109C1E68-9250-4DE7-AFA8-C7C69E4D6D69}" dt="2024-05-24T08:55:50.618" v="33592" actId="114"/>
        <pc:sldMkLst>
          <pc:docMk/>
          <pc:sldMk cId="667314532" sldId="1506"/>
        </pc:sldMkLst>
      </pc:sldChg>
      <pc:sldChg chg="addSp delSp modSp new mod delAnim modAnim">
        <pc:chgData name="paul meaney" userId="8f3b41ac-413d-46e0-bc97-8181c95bcdc2" providerId="ADAL" clId="{109C1E68-9250-4DE7-AFA8-C7C69E4D6D69}" dt="2024-05-24T08:58:30.029" v="33752" actId="20577"/>
        <pc:sldMkLst>
          <pc:docMk/>
          <pc:sldMk cId="3157077004" sldId="1507"/>
        </pc:sldMkLst>
      </pc:sldChg>
      <pc:sldChg chg="addSp delSp modSp new mod setBg">
        <pc:chgData name="paul meaney" userId="8f3b41ac-413d-46e0-bc97-8181c95bcdc2" providerId="ADAL" clId="{109C1E68-9250-4DE7-AFA8-C7C69E4D6D69}" dt="2024-05-24T09:00:52.174" v="33870" actId="114"/>
        <pc:sldMkLst>
          <pc:docMk/>
          <pc:sldMk cId="142695051" sldId="1508"/>
        </pc:sldMkLst>
      </pc:sldChg>
      <pc:sldChg chg="addSp delSp modSp add mod delAnim modAnim">
        <pc:chgData name="paul meaney" userId="8f3b41ac-413d-46e0-bc97-8181c95bcdc2" providerId="ADAL" clId="{109C1E68-9250-4DE7-AFA8-C7C69E4D6D69}" dt="2024-05-24T09:01:53.278" v="33937" actId="20577"/>
        <pc:sldMkLst>
          <pc:docMk/>
          <pc:sldMk cId="1695614304" sldId="1509"/>
        </pc:sldMkLst>
      </pc:sldChg>
      <pc:sldChg chg="addSp delSp modSp new mod ord">
        <pc:chgData name="paul meaney" userId="8f3b41ac-413d-46e0-bc97-8181c95bcdc2" providerId="ADAL" clId="{109C1E68-9250-4DE7-AFA8-C7C69E4D6D69}" dt="2024-05-24T11:33:13.003" v="35790" actId="20577"/>
        <pc:sldMkLst>
          <pc:docMk/>
          <pc:sldMk cId="1040720821" sldId="1510"/>
        </pc:sldMkLst>
      </pc:sldChg>
      <pc:sldChg chg="modSp add mod">
        <pc:chgData name="paul meaney" userId="8f3b41ac-413d-46e0-bc97-8181c95bcdc2" providerId="ADAL" clId="{109C1E68-9250-4DE7-AFA8-C7C69E4D6D69}" dt="2024-05-24T15:31:54.174" v="35907" actId="20577"/>
        <pc:sldMkLst>
          <pc:docMk/>
          <pc:sldMk cId="120402082" sldId="1511"/>
        </pc:sldMkLst>
      </pc:sldChg>
      <pc:sldChg chg="modSp add mod">
        <pc:chgData name="paul meaney" userId="8f3b41ac-413d-46e0-bc97-8181c95bcdc2" providerId="ADAL" clId="{109C1E68-9250-4DE7-AFA8-C7C69E4D6D69}" dt="2024-05-24T11:25:30.863" v="35281" actId="114"/>
        <pc:sldMkLst>
          <pc:docMk/>
          <pc:sldMk cId="2495743758" sldId="1512"/>
        </pc:sldMkLst>
      </pc:sldChg>
      <pc:sldChg chg="add del">
        <pc:chgData name="paul meaney" userId="8f3b41ac-413d-46e0-bc97-8181c95bcdc2" providerId="ADAL" clId="{109C1E68-9250-4DE7-AFA8-C7C69E4D6D69}" dt="2024-05-23T15:33:09.612" v="30557" actId="47"/>
        <pc:sldMkLst>
          <pc:docMk/>
          <pc:sldMk cId="484746627" sldId="1513"/>
        </pc:sldMkLst>
      </pc:sldChg>
      <pc:sldChg chg="addSp delSp modSp new mod setBg">
        <pc:chgData name="paul meaney" userId="8f3b41ac-413d-46e0-bc97-8181c95bcdc2" providerId="ADAL" clId="{109C1E68-9250-4DE7-AFA8-C7C69E4D6D69}" dt="2024-05-24T09:02:40.686" v="33948" actId="114"/>
        <pc:sldMkLst>
          <pc:docMk/>
          <pc:sldMk cId="274283110" sldId="1514"/>
        </pc:sldMkLst>
      </pc:sldChg>
      <pc:sldChg chg="addSp delSp modSp new mod setBg">
        <pc:chgData name="paul meaney" userId="8f3b41ac-413d-46e0-bc97-8181c95bcdc2" providerId="ADAL" clId="{109C1E68-9250-4DE7-AFA8-C7C69E4D6D69}" dt="2024-05-24T08:26:08.479" v="31888" actId="114"/>
        <pc:sldMkLst>
          <pc:docMk/>
          <pc:sldMk cId="3646451916" sldId="1515"/>
        </pc:sldMkLst>
      </pc:sldChg>
      <pc:sldChg chg="addSp delSp modSp new mod setBg">
        <pc:chgData name="paul meaney" userId="8f3b41ac-413d-46e0-bc97-8181c95bcdc2" providerId="ADAL" clId="{109C1E68-9250-4DE7-AFA8-C7C69E4D6D69}" dt="2024-05-24T09:04:05.838" v="34003" actId="114"/>
        <pc:sldMkLst>
          <pc:docMk/>
          <pc:sldMk cId="2836686123" sldId="1516"/>
        </pc:sldMkLst>
      </pc:sldChg>
      <pc:sldChg chg="addSp delSp modSp new mod modAnim">
        <pc:chgData name="paul meaney" userId="8f3b41ac-413d-46e0-bc97-8181c95bcdc2" providerId="ADAL" clId="{109C1E68-9250-4DE7-AFA8-C7C69E4D6D69}" dt="2024-05-23T09:55:00.905" v="21972" actId="313"/>
        <pc:sldMkLst>
          <pc:docMk/>
          <pc:sldMk cId="2560471811" sldId="1517"/>
        </pc:sldMkLst>
      </pc:sldChg>
      <pc:sldChg chg="addSp delSp modSp new mod">
        <pc:chgData name="paul meaney" userId="8f3b41ac-413d-46e0-bc97-8181c95bcdc2" providerId="ADAL" clId="{109C1E68-9250-4DE7-AFA8-C7C69E4D6D69}" dt="2024-05-23T10:10:15.124" v="23084" actId="20577"/>
        <pc:sldMkLst>
          <pc:docMk/>
          <pc:sldMk cId="1447013420" sldId="1518"/>
        </pc:sldMkLst>
      </pc:sldChg>
      <pc:sldChg chg="addSp delSp modSp add mod modAnim">
        <pc:chgData name="paul meaney" userId="8f3b41ac-413d-46e0-bc97-8181c95bcdc2" providerId="ADAL" clId="{109C1E68-9250-4DE7-AFA8-C7C69E4D6D69}" dt="2024-05-24T09:04:18.037" v="34014" actId="20577"/>
        <pc:sldMkLst>
          <pc:docMk/>
          <pc:sldMk cId="3345456993" sldId="1519"/>
        </pc:sldMkLst>
      </pc:sldChg>
      <pc:sldChg chg="addSp modSp add mod modAnim">
        <pc:chgData name="paul meaney" userId="8f3b41ac-413d-46e0-bc97-8181c95bcdc2" providerId="ADAL" clId="{109C1E68-9250-4DE7-AFA8-C7C69E4D6D69}" dt="2024-05-24T09:04:23.605" v="34025" actId="20577"/>
        <pc:sldMkLst>
          <pc:docMk/>
          <pc:sldMk cId="2995190951" sldId="1520"/>
        </pc:sldMkLst>
      </pc:sldChg>
      <pc:sldChg chg="modSp add del mod">
        <pc:chgData name="paul meaney" userId="8f3b41ac-413d-46e0-bc97-8181c95bcdc2" providerId="ADAL" clId="{109C1E68-9250-4DE7-AFA8-C7C69E4D6D69}" dt="2024-05-23T09:15:56.951" v="21303" actId="47"/>
        <pc:sldMkLst>
          <pc:docMk/>
          <pc:sldMk cId="1152119384" sldId="1521"/>
        </pc:sldMkLst>
      </pc:sldChg>
      <pc:sldChg chg="addSp delSp modSp add mod modAnim">
        <pc:chgData name="paul meaney" userId="8f3b41ac-413d-46e0-bc97-8181c95bcdc2" providerId="ADAL" clId="{109C1E68-9250-4DE7-AFA8-C7C69E4D6D69}" dt="2024-05-24T09:06:40.935" v="34055" actId="14100"/>
        <pc:sldMkLst>
          <pc:docMk/>
          <pc:sldMk cId="2766439405" sldId="1521"/>
        </pc:sldMkLst>
      </pc:sldChg>
      <pc:sldChg chg="addSp delSp modSp new mod">
        <pc:chgData name="paul meaney" userId="8f3b41ac-413d-46e0-bc97-8181c95bcdc2" providerId="ADAL" clId="{109C1E68-9250-4DE7-AFA8-C7C69E4D6D69}" dt="2024-05-24T09:04:34.589" v="34029" actId="114"/>
        <pc:sldMkLst>
          <pc:docMk/>
          <pc:sldMk cId="3354041111" sldId="1522"/>
        </pc:sldMkLst>
      </pc:sldChg>
      <pc:sldChg chg="modSp add del mod">
        <pc:chgData name="paul meaney" userId="8f3b41ac-413d-46e0-bc97-8181c95bcdc2" providerId="ADAL" clId="{109C1E68-9250-4DE7-AFA8-C7C69E4D6D69}" dt="2024-05-24T15:32:14.549" v="35911" actId="47"/>
        <pc:sldMkLst>
          <pc:docMk/>
          <pc:sldMk cId="3799338747" sldId="1523"/>
        </pc:sldMkLst>
      </pc:sldChg>
      <pc:sldChg chg="modSp new del mod">
        <pc:chgData name="paul meaney" userId="8f3b41ac-413d-46e0-bc97-8181c95bcdc2" providerId="ADAL" clId="{109C1E68-9250-4DE7-AFA8-C7C69E4D6D69}" dt="2024-05-23T10:54:06.350" v="24890" actId="47"/>
        <pc:sldMkLst>
          <pc:docMk/>
          <pc:sldMk cId="1905109147" sldId="1524"/>
        </pc:sldMkLst>
      </pc:sldChg>
      <pc:sldChg chg="modSp add mod ord">
        <pc:chgData name="paul meaney" userId="8f3b41ac-413d-46e0-bc97-8181c95bcdc2" providerId="ADAL" clId="{109C1E68-9250-4DE7-AFA8-C7C69E4D6D69}" dt="2024-05-23T16:31:00.790" v="30798" actId="20577"/>
        <pc:sldMkLst>
          <pc:docMk/>
          <pc:sldMk cId="3166573699" sldId="1524"/>
        </pc:sldMkLst>
      </pc:sldChg>
      <pc:sldChg chg="modSp add mod ord">
        <pc:chgData name="paul meaney" userId="8f3b41ac-413d-46e0-bc97-8181c95bcdc2" providerId="ADAL" clId="{109C1E68-9250-4DE7-AFA8-C7C69E4D6D69}" dt="2024-05-23T16:31:22.301" v="30813" actId="20577"/>
        <pc:sldMkLst>
          <pc:docMk/>
          <pc:sldMk cId="2143112521" sldId="1525"/>
        </pc:sldMkLst>
      </pc:sldChg>
      <pc:sldChg chg="modSp add del mod ord">
        <pc:chgData name="paul meaney" userId="8f3b41ac-413d-46e0-bc97-8181c95bcdc2" providerId="ADAL" clId="{109C1E68-9250-4DE7-AFA8-C7C69E4D6D69}" dt="2024-05-23T15:33:07.747" v="30547" actId="47"/>
        <pc:sldMkLst>
          <pc:docMk/>
          <pc:sldMk cId="3060997871" sldId="1525"/>
        </pc:sldMkLst>
      </pc:sldChg>
      <pc:sldChg chg="modSp add mod ord">
        <pc:chgData name="paul meaney" userId="8f3b41ac-413d-46e0-bc97-8181c95bcdc2" providerId="ADAL" clId="{109C1E68-9250-4DE7-AFA8-C7C69E4D6D69}" dt="2024-05-23T16:31:35.166" v="30822" actId="20577"/>
        <pc:sldMkLst>
          <pc:docMk/>
          <pc:sldMk cId="2725440208" sldId="1526"/>
        </pc:sldMkLst>
      </pc:sldChg>
      <pc:sldChg chg="modSp add del mod">
        <pc:chgData name="paul meaney" userId="8f3b41ac-413d-46e0-bc97-8181c95bcdc2" providerId="ADAL" clId="{109C1E68-9250-4DE7-AFA8-C7C69E4D6D69}" dt="2024-05-23T15:33:07.364" v="30545" actId="47"/>
        <pc:sldMkLst>
          <pc:docMk/>
          <pc:sldMk cId="3653032202" sldId="1526"/>
        </pc:sldMkLst>
      </pc:sldChg>
      <pc:sldChg chg="modSp add mod ord">
        <pc:chgData name="paul meaney" userId="8f3b41ac-413d-46e0-bc97-8181c95bcdc2" providerId="ADAL" clId="{109C1E68-9250-4DE7-AFA8-C7C69E4D6D69}" dt="2024-05-23T16:31:48.054" v="30845" actId="20577"/>
        <pc:sldMkLst>
          <pc:docMk/>
          <pc:sldMk cId="2551198214" sldId="1527"/>
        </pc:sldMkLst>
      </pc:sldChg>
      <pc:sldChg chg="modSp add del mod">
        <pc:chgData name="paul meaney" userId="8f3b41ac-413d-46e0-bc97-8181c95bcdc2" providerId="ADAL" clId="{109C1E68-9250-4DE7-AFA8-C7C69E4D6D69}" dt="2024-05-23T15:33:08.110" v="30549" actId="47"/>
        <pc:sldMkLst>
          <pc:docMk/>
          <pc:sldMk cId="2687152425" sldId="1527"/>
        </pc:sldMkLst>
      </pc:sldChg>
      <pc:sldChg chg="modSp add mod ord">
        <pc:chgData name="paul meaney" userId="8f3b41ac-413d-46e0-bc97-8181c95bcdc2" providerId="ADAL" clId="{109C1E68-9250-4DE7-AFA8-C7C69E4D6D69}" dt="2024-05-23T16:32:43.445" v="30886" actId="20577"/>
        <pc:sldMkLst>
          <pc:docMk/>
          <pc:sldMk cId="1029488429" sldId="1528"/>
        </pc:sldMkLst>
      </pc:sldChg>
      <pc:sldChg chg="modSp add del mod">
        <pc:chgData name="paul meaney" userId="8f3b41ac-413d-46e0-bc97-8181c95bcdc2" providerId="ADAL" clId="{109C1E68-9250-4DE7-AFA8-C7C69E4D6D69}" dt="2024-05-23T15:33:08.655" v="30552" actId="47"/>
        <pc:sldMkLst>
          <pc:docMk/>
          <pc:sldMk cId="3842227768" sldId="1528"/>
        </pc:sldMkLst>
      </pc:sldChg>
      <pc:sldChg chg="modSp add del mod ord">
        <pc:chgData name="paul meaney" userId="8f3b41ac-413d-46e0-bc97-8181c95bcdc2" providerId="ADAL" clId="{109C1E68-9250-4DE7-AFA8-C7C69E4D6D69}" dt="2024-05-23T15:33:08.845" v="30553" actId="47"/>
        <pc:sldMkLst>
          <pc:docMk/>
          <pc:sldMk cId="620701585" sldId="1529"/>
        </pc:sldMkLst>
      </pc:sldChg>
      <pc:sldChg chg="new del">
        <pc:chgData name="paul meaney" userId="8f3b41ac-413d-46e0-bc97-8181c95bcdc2" providerId="ADAL" clId="{109C1E68-9250-4DE7-AFA8-C7C69E4D6D69}" dt="2024-05-23T11:24:31.681" v="26920" actId="47"/>
        <pc:sldMkLst>
          <pc:docMk/>
          <pc:sldMk cId="2472111406" sldId="1529"/>
        </pc:sldMkLst>
      </pc:sldChg>
      <pc:sldChg chg="add">
        <pc:chgData name="paul meaney" userId="8f3b41ac-413d-46e0-bc97-8181c95bcdc2" providerId="ADAL" clId="{109C1E68-9250-4DE7-AFA8-C7C69E4D6D69}" dt="2024-05-23T16:32:29.938" v="30866" actId="2890"/>
        <pc:sldMkLst>
          <pc:docMk/>
          <pc:sldMk cId="3865323551" sldId="1529"/>
        </pc:sldMkLst>
      </pc:sldChg>
      <pc:sldChg chg="modSp add del mod">
        <pc:chgData name="paul meaney" userId="8f3b41ac-413d-46e0-bc97-8181c95bcdc2" providerId="ADAL" clId="{109C1E68-9250-4DE7-AFA8-C7C69E4D6D69}" dt="2024-05-23T15:33:09.221" v="30555" actId="47"/>
        <pc:sldMkLst>
          <pc:docMk/>
          <pc:sldMk cId="351060051" sldId="1530"/>
        </pc:sldMkLst>
      </pc:sldChg>
      <pc:sldChg chg="modSp add mod ord">
        <pc:chgData name="paul meaney" userId="8f3b41ac-413d-46e0-bc97-8181c95bcdc2" providerId="ADAL" clId="{109C1E68-9250-4DE7-AFA8-C7C69E4D6D69}" dt="2024-05-23T16:33:20.570" v="30912" actId="20578"/>
        <pc:sldMkLst>
          <pc:docMk/>
          <pc:sldMk cId="3643924528" sldId="1530"/>
        </pc:sldMkLst>
      </pc:sldChg>
      <pc:sldChg chg="addSp delSp modSp new del mod modClrScheme chgLayout">
        <pc:chgData name="paul meaney" userId="8f3b41ac-413d-46e0-bc97-8181c95bcdc2" providerId="ADAL" clId="{109C1E68-9250-4DE7-AFA8-C7C69E4D6D69}" dt="2024-05-23T15:33:07.181" v="30544" actId="47"/>
        <pc:sldMkLst>
          <pc:docMk/>
          <pc:sldMk cId="1162112632" sldId="1531"/>
        </pc:sldMkLst>
      </pc:sldChg>
      <pc:sldChg chg="modSp add mod">
        <pc:chgData name="paul meaney" userId="8f3b41ac-413d-46e0-bc97-8181c95bcdc2" providerId="ADAL" clId="{109C1E68-9250-4DE7-AFA8-C7C69E4D6D69}" dt="2024-05-23T16:38:25.634" v="31556"/>
        <pc:sldMkLst>
          <pc:docMk/>
          <pc:sldMk cId="3176384236" sldId="1531"/>
        </pc:sldMkLst>
      </pc:sldChg>
      <pc:sldChg chg="addSp delSp modSp new del mod">
        <pc:chgData name="paul meaney" userId="8f3b41ac-413d-46e0-bc97-8181c95bcdc2" providerId="ADAL" clId="{109C1E68-9250-4DE7-AFA8-C7C69E4D6D69}" dt="2024-05-23T15:33:07.557" v="30546" actId="47"/>
        <pc:sldMkLst>
          <pc:docMk/>
          <pc:sldMk cId="500631662" sldId="1532"/>
        </pc:sldMkLst>
      </pc:sldChg>
      <pc:sldChg chg="modSp add mod">
        <pc:chgData name="paul meaney" userId="8f3b41ac-413d-46e0-bc97-8181c95bcdc2" providerId="ADAL" clId="{109C1E68-9250-4DE7-AFA8-C7C69E4D6D69}" dt="2024-05-23T16:40:16.564" v="31827" actId="20577"/>
        <pc:sldMkLst>
          <pc:docMk/>
          <pc:sldMk cId="3938734971" sldId="1532"/>
        </pc:sldMkLst>
      </pc:sldChg>
      <pc:sldChg chg="addSp delSp modSp new del mod">
        <pc:chgData name="paul meaney" userId="8f3b41ac-413d-46e0-bc97-8181c95bcdc2" providerId="ADAL" clId="{109C1E68-9250-4DE7-AFA8-C7C69E4D6D69}" dt="2024-05-23T15:33:07.936" v="30548" actId="47"/>
        <pc:sldMkLst>
          <pc:docMk/>
          <pc:sldMk cId="2770028820" sldId="1533"/>
        </pc:sldMkLst>
      </pc:sldChg>
      <pc:sldChg chg="modSp add mod setBg">
        <pc:chgData name="paul meaney" userId="8f3b41ac-413d-46e0-bc97-8181c95bcdc2" providerId="ADAL" clId="{109C1E68-9250-4DE7-AFA8-C7C69E4D6D69}" dt="2024-05-24T08:28:42.928" v="31965" actId="27957"/>
        <pc:sldMkLst>
          <pc:docMk/>
          <pc:sldMk cId="3578462808" sldId="1533"/>
        </pc:sldMkLst>
      </pc:sldChg>
      <pc:sldChg chg="new del">
        <pc:chgData name="paul meaney" userId="8f3b41ac-413d-46e0-bc97-8181c95bcdc2" providerId="ADAL" clId="{109C1E68-9250-4DE7-AFA8-C7C69E4D6D69}" dt="2024-05-24T08:44:19.690" v="32542" actId="680"/>
        <pc:sldMkLst>
          <pc:docMk/>
          <pc:sldMk cId="329912275" sldId="1534"/>
        </pc:sldMkLst>
      </pc:sldChg>
      <pc:sldChg chg="modSp new del mod">
        <pc:chgData name="paul meaney" userId="8f3b41ac-413d-46e0-bc97-8181c95bcdc2" providerId="ADAL" clId="{109C1E68-9250-4DE7-AFA8-C7C69E4D6D69}" dt="2024-05-24T08:50:54.279" v="33235" actId="47"/>
        <pc:sldMkLst>
          <pc:docMk/>
          <pc:sldMk cId="403876201" sldId="1534"/>
        </pc:sldMkLst>
      </pc:sldChg>
      <pc:sldChg chg="addSp delSp modSp new del mod">
        <pc:chgData name="paul meaney" userId="8f3b41ac-413d-46e0-bc97-8181c95bcdc2" providerId="ADAL" clId="{109C1E68-9250-4DE7-AFA8-C7C69E4D6D69}" dt="2024-05-23T15:33:08.460" v="30551" actId="47"/>
        <pc:sldMkLst>
          <pc:docMk/>
          <pc:sldMk cId="4014515665" sldId="1534"/>
        </pc:sldMkLst>
      </pc:sldChg>
      <pc:sldChg chg="new del">
        <pc:chgData name="paul meaney" userId="8f3b41ac-413d-46e0-bc97-8181c95bcdc2" providerId="ADAL" clId="{109C1E68-9250-4DE7-AFA8-C7C69E4D6D69}" dt="2024-05-23T14:16:29.149" v="28898" actId="47"/>
        <pc:sldMkLst>
          <pc:docMk/>
          <pc:sldMk cId="402143932" sldId="1535"/>
        </pc:sldMkLst>
      </pc:sldChg>
      <pc:sldChg chg="addSp delSp modSp new mod">
        <pc:chgData name="paul meaney" userId="8f3b41ac-413d-46e0-bc97-8181c95bcdc2" providerId="ADAL" clId="{109C1E68-9250-4DE7-AFA8-C7C69E4D6D69}" dt="2024-05-24T08:49:47.172" v="33136" actId="20577"/>
        <pc:sldMkLst>
          <pc:docMk/>
          <pc:sldMk cId="1341602145" sldId="1535"/>
        </pc:sldMkLst>
      </pc:sldChg>
      <pc:sldChg chg="modSp add mod setBg">
        <pc:chgData name="paul meaney" userId="8f3b41ac-413d-46e0-bc97-8181c95bcdc2" providerId="ADAL" clId="{109C1E68-9250-4DE7-AFA8-C7C69E4D6D69}" dt="2024-05-24T08:51:31.518" v="33242" actId="27957"/>
        <pc:sldMkLst>
          <pc:docMk/>
          <pc:sldMk cId="1598989398" sldId="1536"/>
        </pc:sldMkLst>
      </pc:sldChg>
      <pc:sldChg chg="addSp delSp modSp new del mod">
        <pc:chgData name="paul meaney" userId="8f3b41ac-413d-46e0-bc97-8181c95bcdc2" providerId="ADAL" clId="{109C1E68-9250-4DE7-AFA8-C7C69E4D6D69}" dt="2024-05-23T15:33:09.043" v="30554" actId="47"/>
        <pc:sldMkLst>
          <pc:docMk/>
          <pc:sldMk cId="2370260560" sldId="1536"/>
        </pc:sldMkLst>
      </pc:sldChg>
      <pc:sldChg chg="addSp delSp modSp new mod setBg">
        <pc:chgData name="paul meaney" userId="8f3b41ac-413d-46e0-bc97-8181c95bcdc2" providerId="ADAL" clId="{109C1E68-9250-4DE7-AFA8-C7C69E4D6D69}" dt="2024-05-24T09:53:34.629" v="34589" actId="20577"/>
        <pc:sldMkLst>
          <pc:docMk/>
          <pc:sldMk cId="2605515591" sldId="1537"/>
        </pc:sldMkLst>
      </pc:sldChg>
      <pc:sldChg chg="new del">
        <pc:chgData name="paul meaney" userId="8f3b41ac-413d-46e0-bc97-8181c95bcdc2" providerId="ADAL" clId="{109C1E68-9250-4DE7-AFA8-C7C69E4D6D69}" dt="2024-05-23T15:15:01.544" v="29695" actId="47"/>
        <pc:sldMkLst>
          <pc:docMk/>
          <pc:sldMk cId="2696553225" sldId="1537"/>
        </pc:sldMkLst>
      </pc:sldChg>
      <pc:sldChg chg="add del">
        <pc:chgData name="paul meaney" userId="8f3b41ac-413d-46e0-bc97-8181c95bcdc2" providerId="ADAL" clId="{109C1E68-9250-4DE7-AFA8-C7C69E4D6D69}" dt="2024-05-24T10:07:47.732" v="34593"/>
        <pc:sldMkLst>
          <pc:docMk/>
          <pc:sldMk cId="1393620953" sldId="1538"/>
        </pc:sldMkLst>
      </pc:sldChg>
      <pc:sldChg chg="modSp add mod">
        <pc:chgData name="paul meaney" userId="8f3b41ac-413d-46e0-bc97-8181c95bcdc2" providerId="ADAL" clId="{109C1E68-9250-4DE7-AFA8-C7C69E4D6D69}" dt="2024-05-24T10:09:10.738" v="34836" actId="20577"/>
        <pc:sldMkLst>
          <pc:docMk/>
          <pc:sldMk cId="3308626166" sldId="1538"/>
        </pc:sldMkLst>
      </pc:sldChg>
      <pc:sldChg chg="modSp add del mod ord">
        <pc:chgData name="paul meaney" userId="8f3b41ac-413d-46e0-bc97-8181c95bcdc2" providerId="ADAL" clId="{109C1E68-9250-4DE7-AFA8-C7C69E4D6D69}" dt="2024-05-23T15:33:09.402" v="30556" actId="47"/>
        <pc:sldMkLst>
          <pc:docMk/>
          <pc:sldMk cId="3684100229" sldId="1538"/>
        </pc:sldMkLst>
      </pc:sldChg>
      <pc:sldChg chg="add del setBg">
        <pc:chgData name="paul meaney" userId="8f3b41ac-413d-46e0-bc97-8181c95bcdc2" providerId="ADAL" clId="{109C1E68-9250-4DE7-AFA8-C7C69E4D6D69}" dt="2024-05-24T10:07:43.148" v="34591"/>
        <pc:sldMkLst>
          <pc:docMk/>
          <pc:sldMk cId="4118680943" sldId="1538"/>
        </pc:sldMkLst>
      </pc:sldChg>
      <pc:sldChg chg="addSp delSp modSp new del mod modAnim">
        <pc:chgData name="paul meaney" userId="8f3b41ac-413d-46e0-bc97-8181c95bcdc2" providerId="ADAL" clId="{109C1E68-9250-4DE7-AFA8-C7C69E4D6D69}" dt="2024-05-23T15:33:08.274" v="30550" actId="47"/>
        <pc:sldMkLst>
          <pc:docMk/>
          <pc:sldMk cId="242650092" sldId="1539"/>
        </pc:sldMkLst>
      </pc:sldChg>
      <pc:sldChg chg="addSp delSp modSp new del mod">
        <pc:chgData name="paul meaney" userId="8f3b41ac-413d-46e0-bc97-8181c95bcdc2" providerId="ADAL" clId="{109C1E68-9250-4DE7-AFA8-C7C69E4D6D69}" dt="2024-05-24T16:10:46.758" v="35930" actId="47"/>
        <pc:sldMkLst>
          <pc:docMk/>
          <pc:sldMk cId="3043190148" sldId="1539"/>
        </pc:sldMkLst>
      </pc:sldChg>
      <pc:sldChg chg="modSp add mod">
        <pc:chgData name="paul meaney" userId="8f3b41ac-413d-46e0-bc97-8181c95bcdc2" providerId="ADAL" clId="{109C1E68-9250-4DE7-AFA8-C7C69E4D6D69}" dt="2024-05-24T15:32:12.705" v="35910"/>
        <pc:sldMkLst>
          <pc:docMk/>
          <pc:sldMk cId="1016721135" sldId="1540"/>
        </pc:sldMkLst>
      </pc:sldChg>
      <pc:sldChg chg="modSp add mod setBg">
        <pc:chgData name="paul meaney" userId="8f3b41ac-413d-46e0-bc97-8181c95bcdc2" providerId="ADAL" clId="{109C1E68-9250-4DE7-AFA8-C7C69E4D6D69}" dt="2024-05-24T16:11:12.159" v="35936" actId="27957"/>
        <pc:sldMkLst>
          <pc:docMk/>
          <pc:sldMk cId="2273049033" sldId="1541"/>
        </pc:sldMkLst>
      </pc:sldChg>
      <pc:sldChg chg="addSp delSp modSp new mod setBg">
        <pc:chgData name="paul meaney" userId="8f3b41ac-413d-46e0-bc97-8181c95bcdc2" providerId="ADAL" clId="{109C1E68-9250-4DE7-AFA8-C7C69E4D6D69}" dt="2024-05-30T07:34:40.367" v="36297" actId="20577"/>
        <pc:sldMkLst>
          <pc:docMk/>
          <pc:sldMk cId="2952878747" sldId="1542"/>
        </pc:sldMkLst>
      </pc:sldChg>
      <pc:sldChg chg="modSp add mod">
        <pc:chgData name="paul meaney" userId="8f3b41ac-413d-46e0-bc97-8181c95bcdc2" providerId="ADAL" clId="{109C1E68-9250-4DE7-AFA8-C7C69E4D6D69}" dt="2024-05-30T07:34:58.871" v="36301" actId="1076"/>
        <pc:sldMkLst>
          <pc:docMk/>
          <pc:sldMk cId="2256060057" sldId="1543"/>
        </pc:sldMkLst>
      </pc:sldChg>
      <pc:sldChg chg="modSp add mod ord">
        <pc:chgData name="paul meaney" userId="8f3b41ac-413d-46e0-bc97-8181c95bcdc2" providerId="ADAL" clId="{109C1E68-9250-4DE7-AFA8-C7C69E4D6D69}" dt="2024-05-31T08:51:15.601" v="38910" actId="20577"/>
        <pc:sldMkLst>
          <pc:docMk/>
          <pc:sldMk cId="2274815112" sldId="1544"/>
        </pc:sldMkLst>
      </pc:sldChg>
      <pc:sldChg chg="addSp delSp modSp new mod setBg">
        <pc:chgData name="paul meaney" userId="8f3b41ac-413d-46e0-bc97-8181c95bcdc2" providerId="ADAL" clId="{109C1E68-9250-4DE7-AFA8-C7C69E4D6D69}" dt="2024-05-31T08:21:08.030" v="36662" actId="114"/>
        <pc:sldMkLst>
          <pc:docMk/>
          <pc:sldMk cId="3478904567" sldId="1545"/>
        </pc:sldMkLst>
      </pc:sldChg>
      <pc:sldChg chg="new del">
        <pc:chgData name="paul meaney" userId="8f3b41ac-413d-46e0-bc97-8181c95bcdc2" providerId="ADAL" clId="{109C1E68-9250-4DE7-AFA8-C7C69E4D6D69}" dt="2024-05-31T08:21:35.623" v="36664" actId="47"/>
        <pc:sldMkLst>
          <pc:docMk/>
          <pc:sldMk cId="77315751" sldId="1546"/>
        </pc:sldMkLst>
      </pc:sldChg>
      <pc:sldChg chg="add del">
        <pc:chgData name="paul meaney" userId="8f3b41ac-413d-46e0-bc97-8181c95bcdc2" providerId="ADAL" clId="{109C1E68-9250-4DE7-AFA8-C7C69E4D6D69}" dt="2024-05-31T08:23:57.277" v="36666" actId="2696"/>
        <pc:sldMkLst>
          <pc:docMk/>
          <pc:sldMk cId="53240806" sldId="1655"/>
        </pc:sldMkLst>
      </pc:sldChg>
      <pc:sldChg chg="add setBg">
        <pc:chgData name="paul meaney" userId="8f3b41ac-413d-46e0-bc97-8181c95bcdc2" providerId="ADAL" clId="{109C1E68-9250-4DE7-AFA8-C7C69E4D6D69}" dt="2024-05-31T08:21:37.678" v="36665"/>
        <pc:sldMkLst>
          <pc:docMk/>
          <pc:sldMk cId="2134238899" sldId="1656"/>
        </pc:sldMkLst>
      </pc:sldChg>
      <pc:sldChg chg="add">
        <pc:chgData name="paul meaney" userId="8f3b41ac-413d-46e0-bc97-8181c95bcdc2" providerId="ADAL" clId="{109C1E68-9250-4DE7-AFA8-C7C69E4D6D69}" dt="2024-05-31T08:21:37.678" v="36665"/>
        <pc:sldMkLst>
          <pc:docMk/>
          <pc:sldMk cId="2306330646" sldId="1657"/>
        </pc:sldMkLst>
      </pc:sldChg>
      <pc:sldChg chg="addSp delSp modSp new mod setBg">
        <pc:chgData name="paul meaney" userId="8f3b41ac-413d-46e0-bc97-8181c95bcdc2" providerId="ADAL" clId="{109C1E68-9250-4DE7-AFA8-C7C69E4D6D69}" dt="2024-05-31T08:27:48.972" v="37157" actId="114"/>
        <pc:sldMkLst>
          <pc:docMk/>
          <pc:sldMk cId="2514706418" sldId="1658"/>
        </pc:sldMkLst>
      </pc:sldChg>
      <pc:sldChg chg="add del">
        <pc:chgData name="paul meaney" userId="8f3b41ac-413d-46e0-bc97-8181c95bcdc2" providerId="ADAL" clId="{109C1E68-9250-4DE7-AFA8-C7C69E4D6D69}" dt="2024-05-31T08:23:57.277" v="36666" actId="2696"/>
        <pc:sldMkLst>
          <pc:docMk/>
          <pc:sldMk cId="3457071768" sldId="1658"/>
        </pc:sldMkLst>
      </pc:sldChg>
      <pc:sldChg chg="addSp delSp modSp add mod">
        <pc:chgData name="paul meaney" userId="8f3b41ac-413d-46e0-bc97-8181c95bcdc2" providerId="ADAL" clId="{109C1E68-9250-4DE7-AFA8-C7C69E4D6D69}" dt="2024-05-31T08:39:32.853" v="38001" actId="20577"/>
        <pc:sldMkLst>
          <pc:docMk/>
          <pc:sldMk cId="1040863258" sldId="1659"/>
        </pc:sldMkLst>
      </pc:sldChg>
      <pc:sldChg chg="addSp delSp modSp new mod setBg">
        <pc:chgData name="paul meaney" userId="8f3b41ac-413d-46e0-bc97-8181c95bcdc2" providerId="ADAL" clId="{109C1E68-9250-4DE7-AFA8-C7C69E4D6D69}" dt="2024-05-31T08:35:03.171" v="37838" actId="114"/>
        <pc:sldMkLst>
          <pc:docMk/>
          <pc:sldMk cId="1287933024" sldId="1660"/>
        </pc:sldMkLst>
      </pc:sldChg>
      <pc:sldChg chg="addSp delSp modSp add mod setBg">
        <pc:chgData name="paul meaney" userId="8f3b41ac-413d-46e0-bc97-8181c95bcdc2" providerId="ADAL" clId="{109C1E68-9250-4DE7-AFA8-C7C69E4D6D69}" dt="2024-05-31T08:35:58.250" v="37858" actId="114"/>
        <pc:sldMkLst>
          <pc:docMk/>
          <pc:sldMk cId="1506807361" sldId="1661"/>
        </pc:sldMkLst>
      </pc:sldChg>
      <pc:sldChg chg="addSp delSp modSp add mod">
        <pc:chgData name="paul meaney" userId="8f3b41ac-413d-46e0-bc97-8181c95bcdc2" providerId="ADAL" clId="{109C1E68-9250-4DE7-AFA8-C7C69E4D6D69}" dt="2024-05-31T08:39:17.574" v="37996" actId="20577"/>
        <pc:sldMkLst>
          <pc:docMk/>
          <pc:sldMk cId="3852403214" sldId="1662"/>
        </pc:sldMkLst>
      </pc:sldChg>
      <pc:sldChg chg="modSp new del mod">
        <pc:chgData name="paul meaney" userId="8f3b41ac-413d-46e0-bc97-8181c95bcdc2" providerId="ADAL" clId="{109C1E68-9250-4DE7-AFA8-C7C69E4D6D69}" dt="2024-05-31T11:30:20.053" v="40112" actId="47"/>
        <pc:sldMkLst>
          <pc:docMk/>
          <pc:sldMk cId="1532877294" sldId="1663"/>
        </pc:sldMkLst>
      </pc:sldChg>
      <pc:sldChg chg="addSp delSp modSp new mod">
        <pc:chgData name="paul meaney" userId="8f3b41ac-413d-46e0-bc97-8181c95bcdc2" providerId="ADAL" clId="{109C1E68-9250-4DE7-AFA8-C7C69E4D6D69}" dt="2024-05-31T08:46:14.860" v="38574" actId="1582"/>
        <pc:sldMkLst>
          <pc:docMk/>
          <pc:sldMk cId="1777014544" sldId="1664"/>
        </pc:sldMkLst>
      </pc:sldChg>
      <pc:sldChg chg="addSp delSp modSp new mod">
        <pc:chgData name="paul meaney" userId="8f3b41ac-413d-46e0-bc97-8181c95bcdc2" providerId="ADAL" clId="{109C1E68-9250-4DE7-AFA8-C7C69E4D6D69}" dt="2024-05-31T08:49:41.003" v="38829" actId="14100"/>
        <pc:sldMkLst>
          <pc:docMk/>
          <pc:sldMk cId="684388002" sldId="1665"/>
        </pc:sldMkLst>
      </pc:sldChg>
      <pc:sldChg chg="addSp modSp add mod">
        <pc:chgData name="paul meaney" userId="8f3b41ac-413d-46e0-bc97-8181c95bcdc2" providerId="ADAL" clId="{109C1E68-9250-4DE7-AFA8-C7C69E4D6D69}" dt="2024-05-31T08:50:15.234" v="38904" actId="20577"/>
        <pc:sldMkLst>
          <pc:docMk/>
          <pc:sldMk cId="2011993903" sldId="1666"/>
        </pc:sldMkLst>
      </pc:sldChg>
      <pc:sldChg chg="modSp new del mod">
        <pc:chgData name="paul meaney" userId="8f3b41ac-413d-46e0-bc97-8181c95bcdc2" providerId="ADAL" clId="{109C1E68-9250-4DE7-AFA8-C7C69E4D6D69}" dt="2024-05-31T11:31:55.183" v="40147" actId="47"/>
        <pc:sldMkLst>
          <pc:docMk/>
          <pc:sldMk cId="630091935" sldId="1667"/>
        </pc:sldMkLst>
      </pc:sldChg>
      <pc:sldChg chg="addSp delSp modSp add mod">
        <pc:chgData name="paul meaney" userId="8f3b41ac-413d-46e0-bc97-8181c95bcdc2" providerId="ADAL" clId="{109C1E68-9250-4DE7-AFA8-C7C69E4D6D69}" dt="2024-05-31T10:39:33.706" v="39745" actId="1076"/>
        <pc:sldMkLst>
          <pc:docMk/>
          <pc:sldMk cId="2903039538" sldId="1668"/>
        </pc:sldMkLst>
      </pc:sldChg>
      <pc:sldChg chg="addSp delSp modSp add mod">
        <pc:chgData name="paul meaney" userId="8f3b41ac-413d-46e0-bc97-8181c95bcdc2" providerId="ADAL" clId="{109C1E68-9250-4DE7-AFA8-C7C69E4D6D69}" dt="2024-05-31T11:27:21.863" v="40015" actId="14100"/>
        <pc:sldMkLst>
          <pc:docMk/>
          <pc:sldMk cId="1759889741" sldId="1669"/>
        </pc:sldMkLst>
      </pc:sldChg>
      <pc:sldChg chg="addSp delSp modSp add mod">
        <pc:chgData name="paul meaney" userId="8f3b41ac-413d-46e0-bc97-8181c95bcdc2" providerId="ADAL" clId="{109C1E68-9250-4DE7-AFA8-C7C69E4D6D69}" dt="2024-05-31T11:28:53.839" v="40096" actId="1076"/>
        <pc:sldMkLst>
          <pc:docMk/>
          <pc:sldMk cId="2927025551" sldId="1670"/>
        </pc:sldMkLst>
      </pc:sldChg>
      <pc:sldChg chg="addSp delSp modSp add mod">
        <pc:chgData name="paul meaney" userId="8f3b41ac-413d-46e0-bc97-8181c95bcdc2" providerId="ADAL" clId="{109C1E68-9250-4DE7-AFA8-C7C69E4D6D69}" dt="2024-05-31T11:28:11.121" v="40048" actId="20577"/>
        <pc:sldMkLst>
          <pc:docMk/>
          <pc:sldMk cId="687059783" sldId="1671"/>
        </pc:sldMkLst>
      </pc:sldChg>
      <pc:sldChg chg="modSp add mod ord">
        <pc:chgData name="paul meaney" userId="8f3b41ac-413d-46e0-bc97-8181c95bcdc2" providerId="ADAL" clId="{109C1E68-9250-4DE7-AFA8-C7C69E4D6D69}" dt="2024-05-31T11:25:55.174" v="39877" actId="1582"/>
        <pc:sldMkLst>
          <pc:docMk/>
          <pc:sldMk cId="2125828274" sldId="1672"/>
        </pc:sldMkLst>
      </pc:sldChg>
      <pc:sldChg chg="modSp add mod setBg">
        <pc:chgData name="paul meaney" userId="8f3b41ac-413d-46e0-bc97-8181c95bcdc2" providerId="ADAL" clId="{109C1E68-9250-4DE7-AFA8-C7C69E4D6D69}" dt="2024-05-31T11:30:41.715" v="40128" actId="114"/>
        <pc:sldMkLst>
          <pc:docMk/>
          <pc:sldMk cId="1053802047" sldId="1673"/>
        </pc:sldMkLst>
      </pc:sldChg>
    </pc:docChg>
  </pc:docChgLst>
  <pc:docChgLst>
    <pc:chgData name="paul meaney" userId="8f3b41ac-413d-46e0-bc97-8181c95bcdc2" providerId="ADAL" clId="{A36B0B0E-A647-4EE6-BFF9-E0D58E66DA14}"/>
    <pc:docChg chg="modSld">
      <pc:chgData name="paul meaney" userId="8f3b41ac-413d-46e0-bc97-8181c95bcdc2" providerId="ADAL" clId="{A36B0B0E-A647-4EE6-BFF9-E0D58E66DA14}" dt="2025-03-19T14:59:59.310" v="10"/>
      <pc:docMkLst>
        <pc:docMk/>
      </pc:docMkLst>
      <pc:sldChg chg="modSp mod">
        <pc:chgData name="paul meaney" userId="8f3b41ac-413d-46e0-bc97-8181c95bcdc2" providerId="ADAL" clId="{A36B0B0E-A647-4EE6-BFF9-E0D58E66DA14}" dt="2025-03-17T09:35:12.581" v="3" actId="14100"/>
        <pc:sldMkLst>
          <pc:docMk/>
          <pc:sldMk cId="914049084" sldId="1492"/>
        </pc:sldMkLst>
      </pc:sldChg>
      <pc:sldChg chg="modSp">
        <pc:chgData name="paul meaney" userId="8f3b41ac-413d-46e0-bc97-8181c95bcdc2" providerId="ADAL" clId="{A36B0B0E-A647-4EE6-BFF9-E0D58E66DA14}" dt="2025-03-19T14:59:31.370" v="7"/>
        <pc:sldMkLst>
          <pc:docMk/>
          <pc:sldMk cId="3473333545" sldId="2179"/>
        </pc:sldMkLst>
      </pc:sldChg>
      <pc:sldChg chg="modSp">
        <pc:chgData name="paul meaney" userId="8f3b41ac-413d-46e0-bc97-8181c95bcdc2" providerId="ADAL" clId="{A36B0B0E-A647-4EE6-BFF9-E0D58E66DA14}" dt="2025-03-19T14:59:59.310" v="10"/>
        <pc:sldMkLst>
          <pc:docMk/>
          <pc:sldMk cId="1738629144" sldId="2219"/>
        </pc:sldMkLst>
      </pc:sldChg>
      <pc:sldChg chg="modSp">
        <pc:chgData name="paul meaney" userId="8f3b41ac-413d-46e0-bc97-8181c95bcdc2" providerId="ADAL" clId="{A36B0B0E-A647-4EE6-BFF9-E0D58E66DA14}" dt="2025-03-19T14:59:50.842" v="9"/>
        <pc:sldMkLst>
          <pc:docMk/>
          <pc:sldMk cId="231642469" sldId="3008"/>
        </pc:sldMkLst>
      </pc:sldChg>
    </pc:docChg>
  </pc:docChgLst>
  <pc:docChgLst>
    <pc:chgData name="paul meaney" userId="8f3b41ac-413d-46e0-bc97-8181c95bcdc2" providerId="ADAL" clId="{EB9AEE50-0957-4065-AC52-1F284D66DE1E}"/>
    <pc:docChg chg="custSel modSld">
      <pc:chgData name="paul meaney" userId="8f3b41ac-413d-46e0-bc97-8181c95bcdc2" providerId="ADAL" clId="{EB9AEE50-0957-4065-AC52-1F284D66DE1E}" dt="2023-10-11T14:11:55.570" v="121" actId="20577"/>
      <pc:docMkLst>
        <pc:docMk/>
      </pc:docMkLst>
      <pc:sldChg chg="modSp mod">
        <pc:chgData name="paul meaney" userId="8f3b41ac-413d-46e0-bc97-8181c95bcdc2" providerId="ADAL" clId="{EB9AEE50-0957-4065-AC52-1F284D66DE1E}" dt="2023-10-11T14:11:26.919" v="45" actId="3064"/>
        <pc:sldMkLst>
          <pc:docMk/>
          <pc:sldMk cId="4146503752" sldId="1007"/>
        </pc:sldMkLst>
      </pc:sldChg>
      <pc:sldChg chg="modSp mod">
        <pc:chgData name="paul meaney" userId="8f3b41ac-413d-46e0-bc97-8181c95bcdc2" providerId="ADAL" clId="{EB9AEE50-0957-4065-AC52-1F284D66DE1E}" dt="2023-10-11T14:11:55.570" v="121" actId="20577"/>
        <pc:sldMkLst>
          <pc:docMk/>
          <pc:sldMk cId="2022811433" sldId="1083"/>
        </pc:sldMkLst>
      </pc:sldChg>
    </pc:docChg>
  </pc:docChgLst>
  <pc:docChgLst>
    <pc:chgData name="paul meaney" userId="8f3b41ac-413d-46e0-bc97-8181c95bcdc2" providerId="ADAL" clId="{8FF7F34A-7772-44C1-B9E8-2F91FC339C58}"/>
    <pc:docChg chg="undo custSel addSld delSld modSld sldOrd addSection delSection modSection">
      <pc:chgData name="paul meaney" userId="8f3b41ac-413d-46e0-bc97-8181c95bcdc2" providerId="ADAL" clId="{8FF7F34A-7772-44C1-B9E8-2F91FC339C58}" dt="2025-02-12T18:14:17.562" v="4714" actId="20577"/>
      <pc:docMkLst>
        <pc:docMk/>
      </pc:docMkLst>
      <pc:sldChg chg="add">
        <pc:chgData name="paul meaney" userId="8f3b41ac-413d-46e0-bc97-8181c95bcdc2" providerId="ADAL" clId="{8FF7F34A-7772-44C1-B9E8-2F91FC339C58}" dt="2025-02-12T12:31:42.633" v="3446"/>
        <pc:sldMkLst>
          <pc:docMk/>
          <pc:sldMk cId="1037848145" sldId="525"/>
        </pc:sldMkLst>
      </pc:sldChg>
      <pc:sldChg chg="del">
        <pc:chgData name="paul meaney" userId="8f3b41ac-413d-46e0-bc97-8181c95bcdc2" providerId="ADAL" clId="{8FF7F34A-7772-44C1-B9E8-2F91FC339C58}" dt="2025-02-12T11:55:28.601" v="1332" actId="47"/>
        <pc:sldMkLst>
          <pc:docMk/>
          <pc:sldMk cId="3730983709" sldId="526"/>
        </pc:sldMkLst>
      </pc:sldChg>
      <pc:sldChg chg="modSp">
        <pc:chgData name="paul meaney" userId="8f3b41ac-413d-46e0-bc97-8181c95bcdc2" providerId="ADAL" clId="{8FF7F34A-7772-44C1-B9E8-2F91FC339C58}" dt="2025-02-12T11:29:00.553" v="39" actId="20577"/>
        <pc:sldMkLst>
          <pc:docMk/>
          <pc:sldMk cId="3737862164" sldId="577"/>
        </pc:sldMkLst>
      </pc:sldChg>
      <pc:sldChg chg="modSp mod">
        <pc:chgData name="paul meaney" userId="8f3b41ac-413d-46e0-bc97-8181c95bcdc2" providerId="ADAL" clId="{8FF7F34A-7772-44C1-B9E8-2F91FC339C58}" dt="2025-02-12T11:32:26.268" v="215" actId="20577"/>
        <pc:sldMkLst>
          <pc:docMk/>
          <pc:sldMk cId="2840469309" sldId="579"/>
        </pc:sldMkLst>
      </pc:sldChg>
      <pc:sldChg chg="modSp add mod">
        <pc:chgData name="paul meaney" userId="8f3b41ac-413d-46e0-bc97-8181c95bcdc2" providerId="ADAL" clId="{8FF7F34A-7772-44C1-B9E8-2F91FC339C58}" dt="2025-02-12T17:46:50.499" v="3941" actId="20577"/>
        <pc:sldMkLst>
          <pc:docMk/>
          <pc:sldMk cId="2105892499" sldId="621"/>
        </pc:sldMkLst>
      </pc:sldChg>
      <pc:sldChg chg="modSp">
        <pc:chgData name="paul meaney" userId="8f3b41ac-413d-46e0-bc97-8181c95bcdc2" providerId="ADAL" clId="{8FF7F34A-7772-44C1-B9E8-2F91FC339C58}" dt="2025-02-12T11:43:58.465" v="852" actId="20577"/>
        <pc:sldMkLst>
          <pc:docMk/>
          <pc:sldMk cId="730368164" sldId="1067"/>
        </pc:sldMkLst>
      </pc:sldChg>
      <pc:sldChg chg="del">
        <pc:chgData name="paul meaney" userId="8f3b41ac-413d-46e0-bc97-8181c95bcdc2" providerId="ADAL" clId="{8FF7F34A-7772-44C1-B9E8-2F91FC339C58}" dt="2025-02-12T11:54:38.022" v="1322" actId="47"/>
        <pc:sldMkLst>
          <pc:docMk/>
          <pc:sldMk cId="566175144" sldId="1073"/>
        </pc:sldMkLst>
      </pc:sldChg>
      <pc:sldChg chg="modSp mod">
        <pc:chgData name="paul meaney" userId="8f3b41ac-413d-46e0-bc97-8181c95bcdc2" providerId="ADAL" clId="{8FF7F34A-7772-44C1-B9E8-2F91FC339C58}" dt="2025-02-12T11:42:20.987" v="690" actId="20577"/>
        <pc:sldMkLst>
          <pc:docMk/>
          <pc:sldMk cId="3324909653" sldId="1131"/>
        </pc:sldMkLst>
      </pc:sldChg>
      <pc:sldChg chg="modSp add setBg">
        <pc:chgData name="paul meaney" userId="8f3b41ac-413d-46e0-bc97-8181c95bcdc2" providerId="ADAL" clId="{8FF7F34A-7772-44C1-B9E8-2F91FC339C58}" dt="2025-02-12T12:45:26.867" v="3656" actId="114"/>
        <pc:sldMkLst>
          <pc:docMk/>
          <pc:sldMk cId="1478966090" sldId="1133"/>
        </pc:sldMkLst>
      </pc:sldChg>
      <pc:sldChg chg="add setBg">
        <pc:chgData name="paul meaney" userId="8f3b41ac-413d-46e0-bc97-8181c95bcdc2" providerId="ADAL" clId="{8FF7F34A-7772-44C1-B9E8-2F91FC339C58}" dt="2025-02-12T16:12:15.808" v="3784"/>
        <pc:sldMkLst>
          <pc:docMk/>
          <pc:sldMk cId="457997586" sldId="1134"/>
        </pc:sldMkLst>
      </pc:sldChg>
      <pc:sldChg chg="add setBg">
        <pc:chgData name="paul meaney" userId="8f3b41ac-413d-46e0-bc97-8181c95bcdc2" providerId="ADAL" clId="{8FF7F34A-7772-44C1-B9E8-2F91FC339C58}" dt="2025-02-12T16:13:10.719" v="3797"/>
        <pc:sldMkLst>
          <pc:docMk/>
          <pc:sldMk cId="3629044220" sldId="1135"/>
        </pc:sldMkLst>
      </pc:sldChg>
      <pc:sldChg chg="add setBg">
        <pc:chgData name="paul meaney" userId="8f3b41ac-413d-46e0-bc97-8181c95bcdc2" providerId="ADAL" clId="{8FF7F34A-7772-44C1-B9E8-2F91FC339C58}" dt="2025-02-12T18:07:31.854" v="4344"/>
        <pc:sldMkLst>
          <pc:docMk/>
          <pc:sldMk cId="2549237350" sldId="1136"/>
        </pc:sldMkLst>
      </pc:sldChg>
      <pc:sldChg chg="add setBg">
        <pc:chgData name="paul meaney" userId="8f3b41ac-413d-46e0-bc97-8181c95bcdc2" providerId="ADAL" clId="{8FF7F34A-7772-44C1-B9E8-2F91FC339C58}" dt="2025-02-12T16:13:10.719" v="3797"/>
        <pc:sldMkLst>
          <pc:docMk/>
          <pc:sldMk cId="3144565408" sldId="1147"/>
        </pc:sldMkLst>
      </pc:sldChg>
      <pc:sldChg chg="add setBg">
        <pc:chgData name="paul meaney" userId="8f3b41ac-413d-46e0-bc97-8181c95bcdc2" providerId="ADAL" clId="{8FF7F34A-7772-44C1-B9E8-2F91FC339C58}" dt="2025-02-12T16:13:10.719" v="3797"/>
        <pc:sldMkLst>
          <pc:docMk/>
          <pc:sldMk cId="4858539" sldId="1148"/>
        </pc:sldMkLst>
      </pc:sldChg>
      <pc:sldChg chg="add">
        <pc:chgData name="paul meaney" userId="8f3b41ac-413d-46e0-bc97-8181c95bcdc2" providerId="ADAL" clId="{8FF7F34A-7772-44C1-B9E8-2F91FC339C58}" dt="2025-02-12T12:31:42.633" v="3446"/>
        <pc:sldMkLst>
          <pc:docMk/>
          <pc:sldMk cId="2325816612" sldId="1450"/>
        </pc:sldMkLst>
      </pc:sldChg>
      <pc:sldChg chg="add">
        <pc:chgData name="paul meaney" userId="8f3b41ac-413d-46e0-bc97-8181c95bcdc2" providerId="ADAL" clId="{8FF7F34A-7772-44C1-B9E8-2F91FC339C58}" dt="2025-02-12T12:31:42.633" v="3446"/>
        <pc:sldMkLst>
          <pc:docMk/>
          <pc:sldMk cId="344849540" sldId="1451"/>
        </pc:sldMkLst>
      </pc:sldChg>
      <pc:sldChg chg="modSp add mod setBg">
        <pc:chgData name="paul meaney" userId="8f3b41ac-413d-46e0-bc97-8181c95bcdc2" providerId="ADAL" clId="{8FF7F34A-7772-44C1-B9E8-2F91FC339C58}" dt="2025-02-12T11:57:14.531" v="1378" actId="20577"/>
        <pc:sldMkLst>
          <pc:docMk/>
          <pc:sldMk cId="2134016394" sldId="1452"/>
        </pc:sldMkLst>
      </pc:sldChg>
      <pc:sldChg chg="add setBg">
        <pc:chgData name="paul meaney" userId="8f3b41ac-413d-46e0-bc97-8181c95bcdc2" providerId="ADAL" clId="{8FF7F34A-7772-44C1-B9E8-2F91FC339C58}" dt="2025-02-12T12:31:42.633" v="3446"/>
        <pc:sldMkLst>
          <pc:docMk/>
          <pc:sldMk cId="422376154" sldId="1454"/>
        </pc:sldMkLst>
      </pc:sldChg>
      <pc:sldChg chg="addSp delSp modSp add mod">
        <pc:chgData name="paul meaney" userId="8f3b41ac-413d-46e0-bc97-8181c95bcdc2" providerId="ADAL" clId="{8FF7F34A-7772-44C1-B9E8-2F91FC339C58}" dt="2025-02-12T12:38:02.641" v="3512" actId="1076"/>
        <pc:sldMkLst>
          <pc:docMk/>
          <pc:sldMk cId="2820882735" sldId="1455"/>
        </pc:sldMkLst>
      </pc:sldChg>
      <pc:sldChg chg="add setBg">
        <pc:chgData name="paul meaney" userId="8f3b41ac-413d-46e0-bc97-8181c95bcdc2" providerId="ADAL" clId="{8FF7F34A-7772-44C1-B9E8-2F91FC339C58}" dt="2025-02-12T12:31:42.633" v="3446"/>
        <pc:sldMkLst>
          <pc:docMk/>
          <pc:sldMk cId="883556346" sldId="1456"/>
        </pc:sldMkLst>
      </pc:sldChg>
      <pc:sldChg chg="addSp delSp modSp add mod">
        <pc:chgData name="paul meaney" userId="8f3b41ac-413d-46e0-bc97-8181c95bcdc2" providerId="ADAL" clId="{8FF7F34A-7772-44C1-B9E8-2F91FC339C58}" dt="2025-02-12T12:40:18.795" v="3549" actId="1076"/>
        <pc:sldMkLst>
          <pc:docMk/>
          <pc:sldMk cId="3612294779" sldId="1457"/>
        </pc:sldMkLst>
      </pc:sldChg>
      <pc:sldChg chg="add setBg">
        <pc:chgData name="paul meaney" userId="8f3b41ac-413d-46e0-bc97-8181c95bcdc2" providerId="ADAL" clId="{8FF7F34A-7772-44C1-B9E8-2F91FC339C58}" dt="2025-02-12T16:05:22.676" v="3751"/>
        <pc:sldMkLst>
          <pc:docMk/>
          <pc:sldMk cId="4276542084" sldId="1458"/>
        </pc:sldMkLst>
      </pc:sldChg>
      <pc:sldChg chg="add setBg">
        <pc:chgData name="paul meaney" userId="8f3b41ac-413d-46e0-bc97-8181c95bcdc2" providerId="ADAL" clId="{8FF7F34A-7772-44C1-B9E8-2F91FC339C58}" dt="2025-02-12T16:05:22.676" v="3751"/>
        <pc:sldMkLst>
          <pc:docMk/>
          <pc:sldMk cId="1564979442" sldId="1459"/>
        </pc:sldMkLst>
      </pc:sldChg>
      <pc:sldChg chg="add setBg">
        <pc:chgData name="paul meaney" userId="8f3b41ac-413d-46e0-bc97-8181c95bcdc2" providerId="ADAL" clId="{8FF7F34A-7772-44C1-B9E8-2F91FC339C58}" dt="2025-02-12T16:06:47.879" v="3758"/>
        <pc:sldMkLst>
          <pc:docMk/>
          <pc:sldMk cId="1608512903" sldId="1460"/>
        </pc:sldMkLst>
      </pc:sldChg>
      <pc:sldChg chg="add del setBg">
        <pc:chgData name="paul meaney" userId="8f3b41ac-413d-46e0-bc97-8181c95bcdc2" providerId="ADAL" clId="{8FF7F34A-7772-44C1-B9E8-2F91FC339C58}" dt="2025-02-12T16:11:33.705" v="3775"/>
        <pc:sldMkLst>
          <pc:docMk/>
          <pc:sldMk cId="2639038245" sldId="1461"/>
        </pc:sldMkLst>
      </pc:sldChg>
      <pc:sldChg chg="add">
        <pc:chgData name="paul meaney" userId="8f3b41ac-413d-46e0-bc97-8181c95bcdc2" providerId="ADAL" clId="{8FF7F34A-7772-44C1-B9E8-2F91FC339C58}" dt="2025-02-12T12:31:42.633" v="3446"/>
        <pc:sldMkLst>
          <pc:docMk/>
          <pc:sldMk cId="1658045256" sldId="1462"/>
        </pc:sldMkLst>
      </pc:sldChg>
      <pc:sldChg chg="add">
        <pc:chgData name="paul meaney" userId="8f3b41ac-413d-46e0-bc97-8181c95bcdc2" providerId="ADAL" clId="{8FF7F34A-7772-44C1-B9E8-2F91FC339C58}" dt="2025-02-12T12:31:42.633" v="3446"/>
        <pc:sldMkLst>
          <pc:docMk/>
          <pc:sldMk cId="3645282502" sldId="1463"/>
        </pc:sldMkLst>
      </pc:sldChg>
      <pc:sldChg chg="addSp delSp modSp add mod">
        <pc:chgData name="paul meaney" userId="8f3b41ac-413d-46e0-bc97-8181c95bcdc2" providerId="ADAL" clId="{8FF7F34A-7772-44C1-B9E8-2F91FC339C58}" dt="2025-02-12T12:34:00.151" v="3485" actId="14100"/>
        <pc:sldMkLst>
          <pc:docMk/>
          <pc:sldMk cId="3773678901" sldId="1464"/>
        </pc:sldMkLst>
      </pc:sldChg>
      <pc:sldChg chg="add setBg">
        <pc:chgData name="paul meaney" userId="8f3b41ac-413d-46e0-bc97-8181c95bcdc2" providerId="ADAL" clId="{8FF7F34A-7772-44C1-B9E8-2F91FC339C58}" dt="2025-02-12T16:05:22.676" v="3751"/>
        <pc:sldMkLst>
          <pc:docMk/>
          <pc:sldMk cId="412552360" sldId="1465"/>
        </pc:sldMkLst>
      </pc:sldChg>
      <pc:sldChg chg="add setBg">
        <pc:chgData name="paul meaney" userId="8f3b41ac-413d-46e0-bc97-8181c95bcdc2" providerId="ADAL" clId="{8FF7F34A-7772-44C1-B9E8-2F91FC339C58}" dt="2025-02-12T16:05:22.676" v="3751"/>
        <pc:sldMkLst>
          <pc:docMk/>
          <pc:sldMk cId="137526324" sldId="1466"/>
        </pc:sldMkLst>
      </pc:sldChg>
      <pc:sldChg chg="add setBg">
        <pc:chgData name="paul meaney" userId="8f3b41ac-413d-46e0-bc97-8181c95bcdc2" providerId="ADAL" clId="{8FF7F34A-7772-44C1-B9E8-2F91FC339C58}" dt="2025-02-12T16:05:22.676" v="3751"/>
        <pc:sldMkLst>
          <pc:docMk/>
          <pc:sldMk cId="2523979590" sldId="1467"/>
        </pc:sldMkLst>
      </pc:sldChg>
      <pc:sldChg chg="add">
        <pc:chgData name="paul meaney" userId="8f3b41ac-413d-46e0-bc97-8181c95bcdc2" providerId="ADAL" clId="{8FF7F34A-7772-44C1-B9E8-2F91FC339C58}" dt="2025-02-12T16:05:22.676" v="3751"/>
        <pc:sldMkLst>
          <pc:docMk/>
          <pc:sldMk cId="3486562699" sldId="1468"/>
        </pc:sldMkLst>
      </pc:sldChg>
      <pc:sldChg chg="add setBg">
        <pc:chgData name="paul meaney" userId="8f3b41ac-413d-46e0-bc97-8181c95bcdc2" providerId="ADAL" clId="{8FF7F34A-7772-44C1-B9E8-2F91FC339C58}" dt="2025-02-12T16:05:22.676" v="3751"/>
        <pc:sldMkLst>
          <pc:docMk/>
          <pc:sldMk cId="1252972018" sldId="1469"/>
        </pc:sldMkLst>
      </pc:sldChg>
      <pc:sldChg chg="add">
        <pc:chgData name="paul meaney" userId="8f3b41ac-413d-46e0-bc97-8181c95bcdc2" providerId="ADAL" clId="{8FF7F34A-7772-44C1-B9E8-2F91FC339C58}" dt="2025-02-12T16:05:22.676" v="3751"/>
        <pc:sldMkLst>
          <pc:docMk/>
          <pc:sldMk cId="1048257624" sldId="1470"/>
        </pc:sldMkLst>
      </pc:sldChg>
      <pc:sldChg chg="add setBg">
        <pc:chgData name="paul meaney" userId="8f3b41ac-413d-46e0-bc97-8181c95bcdc2" providerId="ADAL" clId="{8FF7F34A-7772-44C1-B9E8-2F91FC339C58}" dt="2025-02-12T16:05:22.676" v="3751"/>
        <pc:sldMkLst>
          <pc:docMk/>
          <pc:sldMk cId="2475954827" sldId="1471"/>
        </pc:sldMkLst>
      </pc:sldChg>
      <pc:sldChg chg="add">
        <pc:chgData name="paul meaney" userId="8f3b41ac-413d-46e0-bc97-8181c95bcdc2" providerId="ADAL" clId="{8FF7F34A-7772-44C1-B9E8-2F91FC339C58}" dt="2025-02-12T12:31:42.633" v="3446"/>
        <pc:sldMkLst>
          <pc:docMk/>
          <pc:sldMk cId="2417652278" sldId="1472"/>
        </pc:sldMkLst>
      </pc:sldChg>
      <pc:sldChg chg="add">
        <pc:chgData name="paul meaney" userId="8f3b41ac-413d-46e0-bc97-8181c95bcdc2" providerId="ADAL" clId="{8FF7F34A-7772-44C1-B9E8-2F91FC339C58}" dt="2025-02-12T16:05:22.676" v="3751"/>
        <pc:sldMkLst>
          <pc:docMk/>
          <pc:sldMk cId="870298878" sldId="1473"/>
        </pc:sldMkLst>
      </pc:sldChg>
      <pc:sldChg chg="add">
        <pc:chgData name="paul meaney" userId="8f3b41ac-413d-46e0-bc97-8181c95bcdc2" providerId="ADAL" clId="{8FF7F34A-7772-44C1-B9E8-2F91FC339C58}" dt="2025-02-12T16:05:22.676" v="3751"/>
        <pc:sldMkLst>
          <pc:docMk/>
          <pc:sldMk cId="1258343695" sldId="1476"/>
        </pc:sldMkLst>
      </pc:sldChg>
      <pc:sldChg chg="add">
        <pc:chgData name="paul meaney" userId="8f3b41ac-413d-46e0-bc97-8181c95bcdc2" providerId="ADAL" clId="{8FF7F34A-7772-44C1-B9E8-2F91FC339C58}" dt="2025-02-12T16:06:47.879" v="3758"/>
        <pc:sldMkLst>
          <pc:docMk/>
          <pc:sldMk cId="3476727136" sldId="1477"/>
        </pc:sldMkLst>
      </pc:sldChg>
      <pc:sldChg chg="add">
        <pc:chgData name="paul meaney" userId="8f3b41ac-413d-46e0-bc97-8181c95bcdc2" providerId="ADAL" clId="{8FF7F34A-7772-44C1-B9E8-2F91FC339C58}" dt="2025-02-12T16:12:15.808" v="3784"/>
        <pc:sldMkLst>
          <pc:docMk/>
          <pc:sldMk cId="3901136337" sldId="1478"/>
        </pc:sldMkLst>
      </pc:sldChg>
      <pc:sldChg chg="add">
        <pc:chgData name="paul meaney" userId="8f3b41ac-413d-46e0-bc97-8181c95bcdc2" providerId="ADAL" clId="{8FF7F34A-7772-44C1-B9E8-2F91FC339C58}" dt="2025-02-12T16:13:10.719" v="3797"/>
        <pc:sldMkLst>
          <pc:docMk/>
          <pc:sldMk cId="3059321837" sldId="1479"/>
        </pc:sldMkLst>
      </pc:sldChg>
      <pc:sldChg chg="add">
        <pc:chgData name="paul meaney" userId="8f3b41ac-413d-46e0-bc97-8181c95bcdc2" providerId="ADAL" clId="{8FF7F34A-7772-44C1-B9E8-2F91FC339C58}" dt="2025-02-12T18:07:31.854" v="4344"/>
        <pc:sldMkLst>
          <pc:docMk/>
          <pc:sldMk cId="2472841940" sldId="1480"/>
        </pc:sldMkLst>
      </pc:sldChg>
      <pc:sldChg chg="del">
        <pc:chgData name="paul meaney" userId="8f3b41ac-413d-46e0-bc97-8181c95bcdc2" providerId="ADAL" clId="{8FF7F34A-7772-44C1-B9E8-2F91FC339C58}" dt="2025-02-12T11:54:41.875" v="1328" actId="47"/>
        <pc:sldMkLst>
          <pc:docMk/>
          <pc:sldMk cId="3329140355" sldId="1484"/>
        </pc:sldMkLst>
      </pc:sldChg>
      <pc:sldChg chg="add del">
        <pc:chgData name="paul meaney" userId="8f3b41ac-413d-46e0-bc97-8181c95bcdc2" providerId="ADAL" clId="{8FF7F34A-7772-44C1-B9E8-2F91FC339C58}" dt="2025-02-12T18:09:15.203" v="4351" actId="47"/>
        <pc:sldMkLst>
          <pc:docMk/>
          <pc:sldMk cId="2033636194" sldId="1488"/>
        </pc:sldMkLst>
      </pc:sldChg>
      <pc:sldChg chg="add">
        <pc:chgData name="paul meaney" userId="8f3b41ac-413d-46e0-bc97-8181c95bcdc2" providerId="ADAL" clId="{8FF7F34A-7772-44C1-B9E8-2F91FC339C58}" dt="2025-02-12T16:05:22.676" v="3751"/>
        <pc:sldMkLst>
          <pc:docMk/>
          <pc:sldMk cId="587438596" sldId="1490"/>
        </pc:sldMkLst>
      </pc:sldChg>
      <pc:sldChg chg="add">
        <pc:chgData name="paul meaney" userId="8f3b41ac-413d-46e0-bc97-8181c95bcdc2" providerId="ADAL" clId="{8FF7F34A-7772-44C1-B9E8-2F91FC339C58}" dt="2025-02-12T16:05:22.676" v="3751"/>
        <pc:sldMkLst>
          <pc:docMk/>
          <pc:sldMk cId="781531443" sldId="1491"/>
        </pc:sldMkLst>
      </pc:sldChg>
      <pc:sldChg chg="add">
        <pc:chgData name="paul meaney" userId="8f3b41ac-413d-46e0-bc97-8181c95bcdc2" providerId="ADAL" clId="{8FF7F34A-7772-44C1-B9E8-2F91FC339C58}" dt="2025-02-12T16:05:22.676" v="3751"/>
        <pc:sldMkLst>
          <pc:docMk/>
          <pc:sldMk cId="914049084" sldId="1492"/>
        </pc:sldMkLst>
      </pc:sldChg>
      <pc:sldChg chg="add">
        <pc:chgData name="paul meaney" userId="8f3b41ac-413d-46e0-bc97-8181c95bcdc2" providerId="ADAL" clId="{8FF7F34A-7772-44C1-B9E8-2F91FC339C58}" dt="2025-02-12T12:31:42.633" v="3446"/>
        <pc:sldMkLst>
          <pc:docMk/>
          <pc:sldMk cId="3918203679" sldId="1493"/>
        </pc:sldMkLst>
      </pc:sldChg>
      <pc:sldChg chg="add setBg">
        <pc:chgData name="paul meaney" userId="8f3b41ac-413d-46e0-bc97-8181c95bcdc2" providerId="ADAL" clId="{8FF7F34A-7772-44C1-B9E8-2F91FC339C58}" dt="2025-02-12T16:05:22.676" v="3751"/>
        <pc:sldMkLst>
          <pc:docMk/>
          <pc:sldMk cId="2739061581" sldId="1494"/>
        </pc:sldMkLst>
      </pc:sldChg>
      <pc:sldChg chg="add setBg">
        <pc:chgData name="paul meaney" userId="8f3b41ac-413d-46e0-bc97-8181c95bcdc2" providerId="ADAL" clId="{8FF7F34A-7772-44C1-B9E8-2F91FC339C58}" dt="2025-02-12T16:05:22.676" v="3751"/>
        <pc:sldMkLst>
          <pc:docMk/>
          <pc:sldMk cId="3956923122" sldId="1495"/>
        </pc:sldMkLst>
      </pc:sldChg>
      <pc:sldChg chg="add">
        <pc:chgData name="paul meaney" userId="8f3b41ac-413d-46e0-bc97-8181c95bcdc2" providerId="ADAL" clId="{8FF7F34A-7772-44C1-B9E8-2F91FC339C58}" dt="2025-02-12T16:05:22.676" v="3751"/>
        <pc:sldMkLst>
          <pc:docMk/>
          <pc:sldMk cId="1534079110" sldId="1496"/>
        </pc:sldMkLst>
      </pc:sldChg>
      <pc:sldChg chg="add">
        <pc:chgData name="paul meaney" userId="8f3b41ac-413d-46e0-bc97-8181c95bcdc2" providerId="ADAL" clId="{8FF7F34A-7772-44C1-B9E8-2F91FC339C58}" dt="2025-02-12T16:05:22.676" v="3751"/>
        <pc:sldMkLst>
          <pc:docMk/>
          <pc:sldMk cId="3895733981" sldId="1497"/>
        </pc:sldMkLst>
      </pc:sldChg>
      <pc:sldChg chg="add setBg">
        <pc:chgData name="paul meaney" userId="8f3b41ac-413d-46e0-bc97-8181c95bcdc2" providerId="ADAL" clId="{8FF7F34A-7772-44C1-B9E8-2F91FC339C58}" dt="2025-02-12T16:05:22.676" v="3751"/>
        <pc:sldMkLst>
          <pc:docMk/>
          <pc:sldMk cId="2025871396" sldId="1498"/>
        </pc:sldMkLst>
      </pc:sldChg>
      <pc:sldChg chg="add setBg">
        <pc:chgData name="paul meaney" userId="8f3b41ac-413d-46e0-bc97-8181c95bcdc2" providerId="ADAL" clId="{8FF7F34A-7772-44C1-B9E8-2F91FC339C58}" dt="2025-02-12T16:05:22.676" v="3751"/>
        <pc:sldMkLst>
          <pc:docMk/>
          <pc:sldMk cId="98571049" sldId="1499"/>
        </pc:sldMkLst>
      </pc:sldChg>
      <pc:sldChg chg="add">
        <pc:chgData name="paul meaney" userId="8f3b41ac-413d-46e0-bc97-8181c95bcdc2" providerId="ADAL" clId="{8FF7F34A-7772-44C1-B9E8-2F91FC339C58}" dt="2025-02-12T16:05:22.676" v="3751"/>
        <pc:sldMkLst>
          <pc:docMk/>
          <pc:sldMk cId="4128133162" sldId="1500"/>
        </pc:sldMkLst>
      </pc:sldChg>
      <pc:sldChg chg="add">
        <pc:chgData name="paul meaney" userId="8f3b41ac-413d-46e0-bc97-8181c95bcdc2" providerId="ADAL" clId="{8FF7F34A-7772-44C1-B9E8-2F91FC339C58}" dt="2025-02-12T16:06:47.879" v="3758"/>
        <pc:sldMkLst>
          <pc:docMk/>
          <pc:sldMk cId="1406903672" sldId="1501"/>
        </pc:sldMkLst>
      </pc:sldChg>
      <pc:sldChg chg="add setBg">
        <pc:chgData name="paul meaney" userId="8f3b41ac-413d-46e0-bc97-8181c95bcdc2" providerId="ADAL" clId="{8FF7F34A-7772-44C1-B9E8-2F91FC339C58}" dt="2025-02-12T16:06:47.879" v="3758"/>
        <pc:sldMkLst>
          <pc:docMk/>
          <pc:sldMk cId="1780712138" sldId="1502"/>
        </pc:sldMkLst>
      </pc:sldChg>
      <pc:sldChg chg="add setBg">
        <pc:chgData name="paul meaney" userId="8f3b41ac-413d-46e0-bc97-8181c95bcdc2" providerId="ADAL" clId="{8FF7F34A-7772-44C1-B9E8-2F91FC339C58}" dt="2025-02-12T16:06:47.879" v="3758"/>
        <pc:sldMkLst>
          <pc:docMk/>
          <pc:sldMk cId="126696853" sldId="1503"/>
        </pc:sldMkLst>
      </pc:sldChg>
      <pc:sldChg chg="add setBg">
        <pc:chgData name="paul meaney" userId="8f3b41ac-413d-46e0-bc97-8181c95bcdc2" providerId="ADAL" clId="{8FF7F34A-7772-44C1-B9E8-2F91FC339C58}" dt="2025-02-12T16:06:47.879" v="3758"/>
        <pc:sldMkLst>
          <pc:docMk/>
          <pc:sldMk cId="3716649502" sldId="1504"/>
        </pc:sldMkLst>
      </pc:sldChg>
      <pc:sldChg chg="add del">
        <pc:chgData name="paul meaney" userId="8f3b41ac-413d-46e0-bc97-8181c95bcdc2" providerId="ADAL" clId="{8FF7F34A-7772-44C1-B9E8-2F91FC339C58}" dt="2025-02-12T16:11:33.705" v="3775"/>
        <pc:sldMkLst>
          <pc:docMk/>
          <pc:sldMk cId="482610747" sldId="1505"/>
        </pc:sldMkLst>
      </pc:sldChg>
      <pc:sldChg chg="add setBg">
        <pc:chgData name="paul meaney" userId="8f3b41ac-413d-46e0-bc97-8181c95bcdc2" providerId="ADAL" clId="{8FF7F34A-7772-44C1-B9E8-2F91FC339C58}" dt="2025-02-12T16:12:15.808" v="3784"/>
        <pc:sldMkLst>
          <pc:docMk/>
          <pc:sldMk cId="667314532" sldId="1506"/>
        </pc:sldMkLst>
      </pc:sldChg>
      <pc:sldChg chg="add">
        <pc:chgData name="paul meaney" userId="8f3b41ac-413d-46e0-bc97-8181c95bcdc2" providerId="ADAL" clId="{8FF7F34A-7772-44C1-B9E8-2F91FC339C58}" dt="2025-02-12T16:13:10.719" v="3797"/>
        <pc:sldMkLst>
          <pc:docMk/>
          <pc:sldMk cId="3157077004" sldId="1507"/>
        </pc:sldMkLst>
      </pc:sldChg>
      <pc:sldChg chg="add setBg">
        <pc:chgData name="paul meaney" userId="8f3b41ac-413d-46e0-bc97-8181c95bcdc2" providerId="ADAL" clId="{8FF7F34A-7772-44C1-B9E8-2F91FC339C58}" dt="2025-02-12T16:13:10.719" v="3797"/>
        <pc:sldMkLst>
          <pc:docMk/>
          <pc:sldMk cId="142695051" sldId="1508"/>
        </pc:sldMkLst>
      </pc:sldChg>
      <pc:sldChg chg="add">
        <pc:chgData name="paul meaney" userId="8f3b41ac-413d-46e0-bc97-8181c95bcdc2" providerId="ADAL" clId="{8FF7F34A-7772-44C1-B9E8-2F91FC339C58}" dt="2025-02-12T16:13:10.719" v="3797"/>
        <pc:sldMkLst>
          <pc:docMk/>
          <pc:sldMk cId="1695614304" sldId="1509"/>
        </pc:sldMkLst>
      </pc:sldChg>
      <pc:sldChg chg="add">
        <pc:chgData name="paul meaney" userId="8f3b41ac-413d-46e0-bc97-8181c95bcdc2" providerId="ADAL" clId="{8FF7F34A-7772-44C1-B9E8-2F91FC339C58}" dt="2025-02-12T16:13:10.719" v="3797"/>
        <pc:sldMkLst>
          <pc:docMk/>
          <pc:sldMk cId="1040720821" sldId="1510"/>
        </pc:sldMkLst>
      </pc:sldChg>
      <pc:sldChg chg="add del">
        <pc:chgData name="paul meaney" userId="8f3b41ac-413d-46e0-bc97-8181c95bcdc2" providerId="ADAL" clId="{8FF7F34A-7772-44C1-B9E8-2F91FC339C58}" dt="2025-02-12T16:11:33.705" v="3775"/>
        <pc:sldMkLst>
          <pc:docMk/>
          <pc:sldMk cId="120402082" sldId="1511"/>
        </pc:sldMkLst>
      </pc:sldChg>
      <pc:sldChg chg="add">
        <pc:chgData name="paul meaney" userId="8f3b41ac-413d-46e0-bc97-8181c95bcdc2" providerId="ADAL" clId="{8FF7F34A-7772-44C1-B9E8-2F91FC339C58}" dt="2025-02-12T16:13:10.719" v="3797"/>
        <pc:sldMkLst>
          <pc:docMk/>
          <pc:sldMk cId="2495743758" sldId="1512"/>
        </pc:sldMkLst>
      </pc:sldChg>
      <pc:sldChg chg="add setBg">
        <pc:chgData name="paul meaney" userId="8f3b41ac-413d-46e0-bc97-8181c95bcdc2" providerId="ADAL" clId="{8FF7F34A-7772-44C1-B9E8-2F91FC339C58}" dt="2025-02-12T16:13:10.719" v="3797"/>
        <pc:sldMkLst>
          <pc:docMk/>
          <pc:sldMk cId="274283110" sldId="1514"/>
        </pc:sldMkLst>
      </pc:sldChg>
      <pc:sldChg chg="add setBg">
        <pc:chgData name="paul meaney" userId="8f3b41ac-413d-46e0-bc97-8181c95bcdc2" providerId="ADAL" clId="{8FF7F34A-7772-44C1-B9E8-2F91FC339C58}" dt="2025-02-12T12:31:42.633" v="3446"/>
        <pc:sldMkLst>
          <pc:docMk/>
          <pc:sldMk cId="3646451916" sldId="1515"/>
        </pc:sldMkLst>
      </pc:sldChg>
      <pc:sldChg chg="modSp add setBg">
        <pc:chgData name="paul meaney" userId="8f3b41ac-413d-46e0-bc97-8181c95bcdc2" providerId="ADAL" clId="{8FF7F34A-7772-44C1-B9E8-2F91FC339C58}" dt="2025-02-12T18:09:54.299" v="4435" actId="33524"/>
        <pc:sldMkLst>
          <pc:docMk/>
          <pc:sldMk cId="2836686123" sldId="1516"/>
        </pc:sldMkLst>
      </pc:sldChg>
      <pc:sldChg chg="add">
        <pc:chgData name="paul meaney" userId="8f3b41ac-413d-46e0-bc97-8181c95bcdc2" providerId="ADAL" clId="{8FF7F34A-7772-44C1-B9E8-2F91FC339C58}" dt="2025-02-12T18:07:31.854" v="4344"/>
        <pc:sldMkLst>
          <pc:docMk/>
          <pc:sldMk cId="2560471811" sldId="1517"/>
        </pc:sldMkLst>
      </pc:sldChg>
      <pc:sldChg chg="add">
        <pc:chgData name="paul meaney" userId="8f3b41ac-413d-46e0-bc97-8181c95bcdc2" providerId="ADAL" clId="{8FF7F34A-7772-44C1-B9E8-2F91FC339C58}" dt="2025-02-12T18:07:31.854" v="4344"/>
        <pc:sldMkLst>
          <pc:docMk/>
          <pc:sldMk cId="1447013420" sldId="1518"/>
        </pc:sldMkLst>
      </pc:sldChg>
      <pc:sldChg chg="add">
        <pc:chgData name="paul meaney" userId="8f3b41ac-413d-46e0-bc97-8181c95bcdc2" providerId="ADAL" clId="{8FF7F34A-7772-44C1-B9E8-2F91FC339C58}" dt="2025-02-12T18:07:31.854" v="4344"/>
        <pc:sldMkLst>
          <pc:docMk/>
          <pc:sldMk cId="3345456993" sldId="1519"/>
        </pc:sldMkLst>
      </pc:sldChg>
      <pc:sldChg chg="add modAnim">
        <pc:chgData name="paul meaney" userId="8f3b41ac-413d-46e0-bc97-8181c95bcdc2" providerId="ADAL" clId="{8FF7F34A-7772-44C1-B9E8-2F91FC339C58}" dt="2025-02-12T18:11:54.386" v="4598"/>
        <pc:sldMkLst>
          <pc:docMk/>
          <pc:sldMk cId="2995190951" sldId="1520"/>
        </pc:sldMkLst>
      </pc:sldChg>
      <pc:sldChg chg="add">
        <pc:chgData name="paul meaney" userId="8f3b41ac-413d-46e0-bc97-8181c95bcdc2" providerId="ADAL" clId="{8FF7F34A-7772-44C1-B9E8-2F91FC339C58}" dt="2025-02-12T18:07:31.854" v="4344"/>
        <pc:sldMkLst>
          <pc:docMk/>
          <pc:sldMk cId="2766439405" sldId="1521"/>
        </pc:sldMkLst>
      </pc:sldChg>
      <pc:sldChg chg="add">
        <pc:chgData name="paul meaney" userId="8f3b41ac-413d-46e0-bc97-8181c95bcdc2" providerId="ADAL" clId="{8FF7F34A-7772-44C1-B9E8-2F91FC339C58}" dt="2025-02-12T18:07:31.854" v="4344"/>
        <pc:sldMkLst>
          <pc:docMk/>
          <pc:sldMk cId="3354041111" sldId="1522"/>
        </pc:sldMkLst>
      </pc:sldChg>
      <pc:sldChg chg="addSp delSp modSp add mod setBg delDesignElem">
        <pc:chgData name="paul meaney" userId="8f3b41ac-413d-46e0-bc97-8181c95bcdc2" providerId="ADAL" clId="{8FF7F34A-7772-44C1-B9E8-2F91FC339C58}" dt="2025-02-12T18:00:32.929" v="4305" actId="20577"/>
        <pc:sldMkLst>
          <pc:docMk/>
          <pc:sldMk cId="3166573699" sldId="1524"/>
        </pc:sldMkLst>
      </pc:sldChg>
      <pc:sldChg chg="addSp delSp modSp add mod setBg addAnim modAnim delDesignElem">
        <pc:chgData name="paul meaney" userId="8f3b41ac-413d-46e0-bc97-8181c95bcdc2" providerId="ADAL" clId="{8FF7F34A-7772-44C1-B9E8-2F91FC339C58}" dt="2025-02-12T18:00:25.416" v="4302" actId="20577"/>
        <pc:sldMkLst>
          <pc:docMk/>
          <pc:sldMk cId="2143112521" sldId="1525"/>
        </pc:sldMkLst>
      </pc:sldChg>
      <pc:sldChg chg="addSp delSp modSp add mod setBg addAnim modAnim delDesignElem">
        <pc:chgData name="paul meaney" userId="8f3b41ac-413d-46e0-bc97-8181c95bcdc2" providerId="ADAL" clId="{8FF7F34A-7772-44C1-B9E8-2F91FC339C58}" dt="2025-02-12T18:00:11.281" v="4297" actId="20577"/>
        <pc:sldMkLst>
          <pc:docMk/>
          <pc:sldMk cId="2725440208" sldId="1526"/>
        </pc:sldMkLst>
      </pc:sldChg>
      <pc:sldChg chg="addSp delSp modSp add del mod setBg addAnim delAnim modAnim delDesignElem">
        <pc:chgData name="paul meaney" userId="8f3b41ac-413d-46e0-bc97-8181c95bcdc2" providerId="ADAL" clId="{8FF7F34A-7772-44C1-B9E8-2F91FC339C58}" dt="2025-02-12T18:00:47.609" v="4330" actId="20577"/>
        <pc:sldMkLst>
          <pc:docMk/>
          <pc:sldMk cId="2551198214" sldId="1527"/>
        </pc:sldMkLst>
      </pc:sldChg>
      <pc:sldChg chg="add del">
        <pc:chgData name="paul meaney" userId="8f3b41ac-413d-46e0-bc97-8181c95bcdc2" providerId="ADAL" clId="{8FF7F34A-7772-44C1-B9E8-2F91FC339C58}" dt="2025-02-12T16:11:33.705" v="3775"/>
        <pc:sldMkLst>
          <pc:docMk/>
          <pc:sldMk cId="3176384236" sldId="1531"/>
        </pc:sldMkLst>
      </pc:sldChg>
      <pc:sldChg chg="add del">
        <pc:chgData name="paul meaney" userId="8f3b41ac-413d-46e0-bc97-8181c95bcdc2" providerId="ADAL" clId="{8FF7F34A-7772-44C1-B9E8-2F91FC339C58}" dt="2025-02-12T16:11:33.705" v="3775"/>
        <pc:sldMkLst>
          <pc:docMk/>
          <pc:sldMk cId="3938734971" sldId="1532"/>
        </pc:sldMkLst>
      </pc:sldChg>
      <pc:sldChg chg="add">
        <pc:chgData name="paul meaney" userId="8f3b41ac-413d-46e0-bc97-8181c95bcdc2" providerId="ADAL" clId="{8FF7F34A-7772-44C1-B9E8-2F91FC339C58}" dt="2025-02-12T12:31:42.633" v="3446"/>
        <pc:sldMkLst>
          <pc:docMk/>
          <pc:sldMk cId="3578462808" sldId="1533"/>
        </pc:sldMkLst>
      </pc:sldChg>
      <pc:sldChg chg="add">
        <pc:chgData name="paul meaney" userId="8f3b41ac-413d-46e0-bc97-8181c95bcdc2" providerId="ADAL" clId="{8FF7F34A-7772-44C1-B9E8-2F91FC339C58}" dt="2025-02-12T17:51:43.395" v="3942"/>
        <pc:sldMkLst>
          <pc:docMk/>
          <pc:sldMk cId="4014515665" sldId="1534"/>
        </pc:sldMkLst>
      </pc:sldChg>
      <pc:sldChg chg="add">
        <pc:chgData name="paul meaney" userId="8f3b41ac-413d-46e0-bc97-8181c95bcdc2" providerId="ADAL" clId="{8FF7F34A-7772-44C1-B9E8-2F91FC339C58}" dt="2025-02-12T16:06:47.879" v="3758"/>
        <pc:sldMkLst>
          <pc:docMk/>
          <pc:sldMk cId="1341602145" sldId="1535"/>
        </pc:sldMkLst>
      </pc:sldChg>
      <pc:sldChg chg="add">
        <pc:chgData name="paul meaney" userId="8f3b41ac-413d-46e0-bc97-8181c95bcdc2" providerId="ADAL" clId="{8FF7F34A-7772-44C1-B9E8-2F91FC339C58}" dt="2025-02-12T16:06:47.879" v="3758"/>
        <pc:sldMkLst>
          <pc:docMk/>
          <pc:sldMk cId="1598989398" sldId="1536"/>
        </pc:sldMkLst>
      </pc:sldChg>
      <pc:sldChg chg="add setBg">
        <pc:chgData name="paul meaney" userId="8f3b41ac-413d-46e0-bc97-8181c95bcdc2" providerId="ADAL" clId="{8FF7F34A-7772-44C1-B9E8-2F91FC339C58}" dt="2025-02-12T18:07:31.854" v="4344"/>
        <pc:sldMkLst>
          <pc:docMk/>
          <pc:sldMk cId="2605515591" sldId="1537"/>
        </pc:sldMkLst>
      </pc:sldChg>
      <pc:sldChg chg="add">
        <pc:chgData name="paul meaney" userId="8f3b41ac-413d-46e0-bc97-8181c95bcdc2" providerId="ADAL" clId="{8FF7F34A-7772-44C1-B9E8-2F91FC339C58}" dt="2025-02-12T17:51:43.395" v="3942"/>
        <pc:sldMkLst>
          <pc:docMk/>
          <pc:sldMk cId="242650092" sldId="1539"/>
        </pc:sldMkLst>
      </pc:sldChg>
      <pc:sldChg chg="add">
        <pc:chgData name="paul meaney" userId="8f3b41ac-413d-46e0-bc97-8181c95bcdc2" providerId="ADAL" clId="{8FF7F34A-7772-44C1-B9E8-2F91FC339C58}" dt="2025-02-12T18:07:31.854" v="4344"/>
        <pc:sldMkLst>
          <pc:docMk/>
          <pc:sldMk cId="1016721135" sldId="1540"/>
        </pc:sldMkLst>
      </pc:sldChg>
      <pc:sldChg chg="modSp add">
        <pc:chgData name="paul meaney" userId="8f3b41ac-413d-46e0-bc97-8181c95bcdc2" providerId="ADAL" clId="{8FF7F34A-7772-44C1-B9E8-2F91FC339C58}" dt="2025-02-12T16:16:09.053" v="3811" actId="20577"/>
        <pc:sldMkLst>
          <pc:docMk/>
          <pc:sldMk cId="2273049033" sldId="1541"/>
        </pc:sldMkLst>
      </pc:sldChg>
      <pc:sldChg chg="add setBg">
        <pc:chgData name="paul meaney" userId="8f3b41ac-413d-46e0-bc97-8181c95bcdc2" providerId="ADAL" clId="{8FF7F34A-7772-44C1-B9E8-2F91FC339C58}" dt="2025-02-12T16:06:47.879" v="3758"/>
        <pc:sldMkLst>
          <pc:docMk/>
          <pc:sldMk cId="2952878747" sldId="1542"/>
        </pc:sldMkLst>
      </pc:sldChg>
      <pc:sldChg chg="add">
        <pc:chgData name="paul meaney" userId="8f3b41ac-413d-46e0-bc97-8181c95bcdc2" providerId="ADAL" clId="{8FF7F34A-7772-44C1-B9E8-2F91FC339C58}" dt="2025-02-12T16:06:47.879" v="3758"/>
        <pc:sldMkLst>
          <pc:docMk/>
          <pc:sldMk cId="2256060057" sldId="1543"/>
        </pc:sldMkLst>
      </pc:sldChg>
      <pc:sldChg chg="add del setBg">
        <pc:chgData name="paul meaney" userId="8f3b41ac-413d-46e0-bc97-8181c95bcdc2" providerId="ADAL" clId="{8FF7F34A-7772-44C1-B9E8-2F91FC339C58}" dt="2025-02-12T18:09:13.787" v="4350" actId="47"/>
        <pc:sldMkLst>
          <pc:docMk/>
          <pc:sldMk cId="2327669368" sldId="1576"/>
        </pc:sldMkLst>
      </pc:sldChg>
      <pc:sldChg chg="add del">
        <pc:chgData name="paul meaney" userId="8f3b41ac-413d-46e0-bc97-8181c95bcdc2" providerId="ADAL" clId="{8FF7F34A-7772-44C1-B9E8-2F91FC339C58}" dt="2025-02-12T18:09:13.280" v="4349" actId="47"/>
        <pc:sldMkLst>
          <pc:docMk/>
          <pc:sldMk cId="2143707562" sldId="1579"/>
        </pc:sldMkLst>
      </pc:sldChg>
      <pc:sldChg chg="add del setBg">
        <pc:chgData name="paul meaney" userId="8f3b41ac-413d-46e0-bc97-8181c95bcdc2" providerId="ADAL" clId="{8FF7F34A-7772-44C1-B9E8-2F91FC339C58}" dt="2025-02-12T18:09:16.376" v="4353" actId="47"/>
        <pc:sldMkLst>
          <pc:docMk/>
          <pc:sldMk cId="507909298" sldId="1580"/>
        </pc:sldMkLst>
      </pc:sldChg>
      <pc:sldChg chg="add del">
        <pc:chgData name="paul meaney" userId="8f3b41ac-413d-46e0-bc97-8181c95bcdc2" providerId="ADAL" clId="{8FF7F34A-7772-44C1-B9E8-2F91FC339C58}" dt="2025-02-12T18:09:21.085" v="4356" actId="47"/>
        <pc:sldMkLst>
          <pc:docMk/>
          <pc:sldMk cId="3509813140" sldId="1581"/>
        </pc:sldMkLst>
      </pc:sldChg>
      <pc:sldChg chg="add del setBg">
        <pc:chgData name="paul meaney" userId="8f3b41ac-413d-46e0-bc97-8181c95bcdc2" providerId="ADAL" clId="{8FF7F34A-7772-44C1-B9E8-2F91FC339C58}" dt="2025-02-12T18:09:12.336" v="4347" actId="47"/>
        <pc:sldMkLst>
          <pc:docMk/>
          <pc:sldMk cId="538666227" sldId="1582"/>
        </pc:sldMkLst>
      </pc:sldChg>
      <pc:sldChg chg="add del">
        <pc:chgData name="paul meaney" userId="8f3b41ac-413d-46e0-bc97-8181c95bcdc2" providerId="ADAL" clId="{8FF7F34A-7772-44C1-B9E8-2F91FC339C58}" dt="2025-02-12T18:09:15.750" v="4352" actId="47"/>
        <pc:sldMkLst>
          <pc:docMk/>
          <pc:sldMk cId="1540394556" sldId="1583"/>
        </pc:sldMkLst>
      </pc:sldChg>
      <pc:sldChg chg="add del setBg">
        <pc:chgData name="paul meaney" userId="8f3b41ac-413d-46e0-bc97-8181c95bcdc2" providerId="ADAL" clId="{8FF7F34A-7772-44C1-B9E8-2F91FC339C58}" dt="2025-02-12T18:09:17.808" v="4354" actId="47"/>
        <pc:sldMkLst>
          <pc:docMk/>
          <pc:sldMk cId="2877011235" sldId="1584"/>
        </pc:sldMkLst>
      </pc:sldChg>
      <pc:sldChg chg="add del">
        <pc:chgData name="paul meaney" userId="8f3b41ac-413d-46e0-bc97-8181c95bcdc2" providerId="ADAL" clId="{8FF7F34A-7772-44C1-B9E8-2F91FC339C58}" dt="2025-02-12T18:09:18.637" v="4355" actId="47"/>
        <pc:sldMkLst>
          <pc:docMk/>
          <pc:sldMk cId="1348257646" sldId="1585"/>
        </pc:sldMkLst>
      </pc:sldChg>
      <pc:sldChg chg="add del">
        <pc:chgData name="paul meaney" userId="8f3b41ac-413d-46e0-bc97-8181c95bcdc2" providerId="ADAL" clId="{8FF7F34A-7772-44C1-B9E8-2F91FC339C58}" dt="2025-02-12T18:09:12.821" v="4348" actId="47"/>
        <pc:sldMkLst>
          <pc:docMk/>
          <pc:sldMk cId="1368307117" sldId="1588"/>
        </pc:sldMkLst>
      </pc:sldChg>
      <pc:sldChg chg="modSp add mod">
        <pc:chgData name="paul meaney" userId="8f3b41ac-413d-46e0-bc97-8181c95bcdc2" providerId="ADAL" clId="{8FF7F34A-7772-44C1-B9E8-2F91FC339C58}" dt="2025-02-12T17:46:34.748" v="3934" actId="1076"/>
        <pc:sldMkLst>
          <pc:docMk/>
          <pc:sldMk cId="2399959198" sldId="1919"/>
        </pc:sldMkLst>
      </pc:sldChg>
      <pc:sldChg chg="del">
        <pc:chgData name="paul meaney" userId="8f3b41ac-413d-46e0-bc97-8181c95bcdc2" providerId="ADAL" clId="{8FF7F34A-7772-44C1-B9E8-2F91FC339C58}" dt="2025-02-12T11:55:29.448" v="1333" actId="47"/>
        <pc:sldMkLst>
          <pc:docMk/>
          <pc:sldMk cId="4073844174" sldId="2005"/>
        </pc:sldMkLst>
      </pc:sldChg>
      <pc:sldChg chg="add">
        <pc:chgData name="paul meaney" userId="8f3b41ac-413d-46e0-bc97-8181c95bcdc2" providerId="ADAL" clId="{8FF7F34A-7772-44C1-B9E8-2F91FC339C58}" dt="2025-02-12T16:05:22.676" v="3751"/>
        <pc:sldMkLst>
          <pc:docMk/>
          <pc:sldMk cId="1487536389" sldId="2178"/>
        </pc:sldMkLst>
      </pc:sldChg>
      <pc:sldChg chg="add">
        <pc:chgData name="paul meaney" userId="8f3b41ac-413d-46e0-bc97-8181c95bcdc2" providerId="ADAL" clId="{8FF7F34A-7772-44C1-B9E8-2F91FC339C58}" dt="2025-02-12T16:05:22.676" v="3751"/>
        <pc:sldMkLst>
          <pc:docMk/>
          <pc:sldMk cId="3473333545" sldId="2179"/>
        </pc:sldMkLst>
      </pc:sldChg>
      <pc:sldChg chg="add">
        <pc:chgData name="paul meaney" userId="8f3b41ac-413d-46e0-bc97-8181c95bcdc2" providerId="ADAL" clId="{8FF7F34A-7772-44C1-B9E8-2F91FC339C58}" dt="2025-02-12T18:07:31.854" v="4344"/>
        <pc:sldMkLst>
          <pc:docMk/>
          <pc:sldMk cId="1247881599" sldId="2214"/>
        </pc:sldMkLst>
      </pc:sldChg>
      <pc:sldChg chg="add">
        <pc:chgData name="paul meaney" userId="8f3b41ac-413d-46e0-bc97-8181c95bcdc2" providerId="ADAL" clId="{8FF7F34A-7772-44C1-B9E8-2F91FC339C58}" dt="2025-02-12T18:07:31.854" v="4344"/>
        <pc:sldMkLst>
          <pc:docMk/>
          <pc:sldMk cId="1800871273" sldId="2215"/>
        </pc:sldMkLst>
      </pc:sldChg>
      <pc:sldChg chg="add">
        <pc:chgData name="paul meaney" userId="8f3b41ac-413d-46e0-bc97-8181c95bcdc2" providerId="ADAL" clId="{8FF7F34A-7772-44C1-B9E8-2F91FC339C58}" dt="2025-02-12T16:05:22.676" v="3751"/>
        <pc:sldMkLst>
          <pc:docMk/>
          <pc:sldMk cId="3949713105" sldId="2216"/>
        </pc:sldMkLst>
      </pc:sldChg>
      <pc:sldChg chg="add del">
        <pc:chgData name="paul meaney" userId="8f3b41ac-413d-46e0-bc97-8181c95bcdc2" providerId="ADAL" clId="{8FF7F34A-7772-44C1-B9E8-2F91FC339C58}" dt="2025-02-12T16:10:55.636" v="3773" actId="47"/>
        <pc:sldMkLst>
          <pc:docMk/>
          <pc:sldMk cId="3415088501" sldId="2217"/>
        </pc:sldMkLst>
      </pc:sldChg>
      <pc:sldChg chg="add">
        <pc:chgData name="paul meaney" userId="8f3b41ac-413d-46e0-bc97-8181c95bcdc2" providerId="ADAL" clId="{8FF7F34A-7772-44C1-B9E8-2F91FC339C58}" dt="2025-02-12T16:06:47.879" v="3758"/>
        <pc:sldMkLst>
          <pc:docMk/>
          <pc:sldMk cId="3259370716" sldId="2218"/>
        </pc:sldMkLst>
      </pc:sldChg>
      <pc:sldChg chg="add">
        <pc:chgData name="paul meaney" userId="8f3b41ac-413d-46e0-bc97-8181c95bcdc2" providerId="ADAL" clId="{8FF7F34A-7772-44C1-B9E8-2F91FC339C58}" dt="2025-02-12T16:06:47.879" v="3758"/>
        <pc:sldMkLst>
          <pc:docMk/>
          <pc:sldMk cId="1738629144" sldId="2219"/>
        </pc:sldMkLst>
      </pc:sldChg>
      <pc:sldChg chg="modSp add">
        <pc:chgData name="paul meaney" userId="8f3b41ac-413d-46e0-bc97-8181c95bcdc2" providerId="ADAL" clId="{8FF7F34A-7772-44C1-B9E8-2F91FC339C58}" dt="2025-02-12T16:13:41.447" v="3798" actId="20577"/>
        <pc:sldMkLst>
          <pc:docMk/>
          <pc:sldMk cId="3134703781" sldId="2220"/>
        </pc:sldMkLst>
      </pc:sldChg>
      <pc:sldChg chg="add">
        <pc:chgData name="paul meaney" userId="8f3b41ac-413d-46e0-bc97-8181c95bcdc2" providerId="ADAL" clId="{8FF7F34A-7772-44C1-B9E8-2F91FC339C58}" dt="2025-02-12T16:13:10.719" v="3797"/>
        <pc:sldMkLst>
          <pc:docMk/>
          <pc:sldMk cId="4075163058" sldId="2221"/>
        </pc:sldMkLst>
      </pc:sldChg>
      <pc:sldChg chg="modSp">
        <pc:chgData name="paul meaney" userId="8f3b41ac-413d-46e0-bc97-8181c95bcdc2" providerId="ADAL" clId="{8FF7F34A-7772-44C1-B9E8-2F91FC339C58}" dt="2025-02-12T11:32:45.173" v="218" actId="20577"/>
        <pc:sldMkLst>
          <pc:docMk/>
          <pc:sldMk cId="3993103573" sldId="2222"/>
        </pc:sldMkLst>
      </pc:sldChg>
      <pc:sldChg chg="del">
        <pc:chgData name="paul meaney" userId="8f3b41ac-413d-46e0-bc97-8181c95bcdc2" providerId="ADAL" clId="{8FF7F34A-7772-44C1-B9E8-2F91FC339C58}" dt="2025-02-12T11:36:44.152" v="447" actId="47"/>
        <pc:sldMkLst>
          <pc:docMk/>
          <pc:sldMk cId="2596353983" sldId="2223"/>
        </pc:sldMkLst>
      </pc:sldChg>
      <pc:sldChg chg="del">
        <pc:chgData name="paul meaney" userId="8f3b41ac-413d-46e0-bc97-8181c95bcdc2" providerId="ADAL" clId="{8FF7F34A-7772-44C1-B9E8-2F91FC339C58}" dt="2025-02-12T17:55:06.384" v="4155" actId="47"/>
        <pc:sldMkLst>
          <pc:docMk/>
          <pc:sldMk cId="3836509638" sldId="2334"/>
        </pc:sldMkLst>
      </pc:sldChg>
      <pc:sldChg chg="del">
        <pc:chgData name="paul meaney" userId="8f3b41ac-413d-46e0-bc97-8181c95bcdc2" providerId="ADAL" clId="{8FF7F34A-7772-44C1-B9E8-2F91FC339C58}" dt="2025-02-12T11:54:38.949" v="1323" actId="47"/>
        <pc:sldMkLst>
          <pc:docMk/>
          <pc:sldMk cId="1556491364" sldId="2342"/>
        </pc:sldMkLst>
      </pc:sldChg>
      <pc:sldChg chg="del">
        <pc:chgData name="paul meaney" userId="8f3b41ac-413d-46e0-bc97-8181c95bcdc2" providerId="ADAL" clId="{8FF7F34A-7772-44C1-B9E8-2F91FC339C58}" dt="2025-02-12T11:54:39.506" v="1324" actId="47"/>
        <pc:sldMkLst>
          <pc:docMk/>
          <pc:sldMk cId="1230903196" sldId="2343"/>
        </pc:sldMkLst>
      </pc:sldChg>
      <pc:sldChg chg="del">
        <pc:chgData name="paul meaney" userId="8f3b41ac-413d-46e0-bc97-8181c95bcdc2" providerId="ADAL" clId="{8FF7F34A-7772-44C1-B9E8-2F91FC339C58}" dt="2025-02-12T11:54:42.405" v="1329" actId="47"/>
        <pc:sldMkLst>
          <pc:docMk/>
          <pc:sldMk cId="2305688611" sldId="2344"/>
        </pc:sldMkLst>
      </pc:sldChg>
      <pc:sldChg chg="del">
        <pc:chgData name="paul meaney" userId="8f3b41ac-413d-46e0-bc97-8181c95bcdc2" providerId="ADAL" clId="{8FF7F34A-7772-44C1-B9E8-2F91FC339C58}" dt="2025-02-12T11:54:42.969" v="1330" actId="47"/>
        <pc:sldMkLst>
          <pc:docMk/>
          <pc:sldMk cId="228572116" sldId="2345"/>
        </pc:sldMkLst>
      </pc:sldChg>
      <pc:sldChg chg="del">
        <pc:chgData name="paul meaney" userId="8f3b41ac-413d-46e0-bc97-8181c95bcdc2" providerId="ADAL" clId="{8FF7F34A-7772-44C1-B9E8-2F91FC339C58}" dt="2025-02-12T11:55:27.835" v="1331" actId="47"/>
        <pc:sldMkLst>
          <pc:docMk/>
          <pc:sldMk cId="2437990842" sldId="2346"/>
        </pc:sldMkLst>
      </pc:sldChg>
      <pc:sldChg chg="add">
        <pc:chgData name="paul meaney" userId="8f3b41ac-413d-46e0-bc97-8181c95bcdc2" providerId="ADAL" clId="{8FF7F34A-7772-44C1-B9E8-2F91FC339C58}" dt="2025-02-12T16:28:33.459" v="3889"/>
        <pc:sldMkLst>
          <pc:docMk/>
          <pc:sldMk cId="3388725199" sldId="2358"/>
        </pc:sldMkLst>
      </pc:sldChg>
      <pc:sldChg chg="del">
        <pc:chgData name="paul meaney" userId="8f3b41ac-413d-46e0-bc97-8181c95bcdc2" providerId="ADAL" clId="{8FF7F34A-7772-44C1-B9E8-2F91FC339C58}" dt="2025-02-12T17:55:04.096" v="4087" actId="47"/>
        <pc:sldMkLst>
          <pc:docMk/>
          <pc:sldMk cId="459498761" sldId="2392"/>
        </pc:sldMkLst>
      </pc:sldChg>
      <pc:sldChg chg="del">
        <pc:chgData name="paul meaney" userId="8f3b41ac-413d-46e0-bc97-8181c95bcdc2" providerId="ADAL" clId="{8FF7F34A-7772-44C1-B9E8-2F91FC339C58}" dt="2025-02-12T17:55:06.413" v="4156" actId="47"/>
        <pc:sldMkLst>
          <pc:docMk/>
          <pc:sldMk cId="2626814343" sldId="2432"/>
        </pc:sldMkLst>
      </pc:sldChg>
      <pc:sldChg chg="del">
        <pc:chgData name="paul meaney" userId="8f3b41ac-413d-46e0-bc97-8181c95bcdc2" providerId="ADAL" clId="{8FF7F34A-7772-44C1-B9E8-2F91FC339C58}" dt="2025-02-12T11:55:29.823" v="1334" actId="47"/>
        <pc:sldMkLst>
          <pc:docMk/>
          <pc:sldMk cId="1735573666" sldId="2481"/>
        </pc:sldMkLst>
      </pc:sldChg>
      <pc:sldChg chg="del">
        <pc:chgData name="paul meaney" userId="8f3b41ac-413d-46e0-bc97-8181c95bcdc2" providerId="ADAL" clId="{8FF7F34A-7772-44C1-B9E8-2F91FC339C58}" dt="2025-02-12T11:55:30.297" v="1335" actId="47"/>
        <pc:sldMkLst>
          <pc:docMk/>
          <pc:sldMk cId="3227718250" sldId="2482"/>
        </pc:sldMkLst>
      </pc:sldChg>
      <pc:sldChg chg="del">
        <pc:chgData name="paul meaney" userId="8f3b41ac-413d-46e0-bc97-8181c95bcdc2" providerId="ADAL" clId="{8FF7F34A-7772-44C1-B9E8-2F91FC339C58}" dt="2025-02-12T11:54:41.372" v="1327" actId="47"/>
        <pc:sldMkLst>
          <pc:docMk/>
          <pc:sldMk cId="3422740659" sldId="2483"/>
        </pc:sldMkLst>
      </pc:sldChg>
      <pc:sldChg chg="del">
        <pc:chgData name="paul meaney" userId="8f3b41ac-413d-46e0-bc97-8181c95bcdc2" providerId="ADAL" clId="{8FF7F34A-7772-44C1-B9E8-2F91FC339C58}" dt="2025-02-12T11:54:39.999" v="1325" actId="47"/>
        <pc:sldMkLst>
          <pc:docMk/>
          <pc:sldMk cId="54575329" sldId="2484"/>
        </pc:sldMkLst>
      </pc:sldChg>
      <pc:sldChg chg="del">
        <pc:chgData name="paul meaney" userId="8f3b41ac-413d-46e0-bc97-8181c95bcdc2" providerId="ADAL" clId="{8FF7F34A-7772-44C1-B9E8-2F91FC339C58}" dt="2025-02-12T11:54:40.457" v="1326" actId="47"/>
        <pc:sldMkLst>
          <pc:docMk/>
          <pc:sldMk cId="822661059" sldId="2485"/>
        </pc:sldMkLst>
      </pc:sldChg>
      <pc:sldChg chg="del">
        <pc:chgData name="paul meaney" userId="8f3b41ac-413d-46e0-bc97-8181c95bcdc2" providerId="ADAL" clId="{8FF7F34A-7772-44C1-B9E8-2F91FC339C58}" dt="2025-02-12T17:54:51.160" v="4073" actId="47"/>
        <pc:sldMkLst>
          <pc:docMk/>
          <pc:sldMk cId="4207467546" sldId="2505"/>
        </pc:sldMkLst>
      </pc:sldChg>
      <pc:sldChg chg="del">
        <pc:chgData name="paul meaney" userId="8f3b41ac-413d-46e0-bc97-8181c95bcdc2" providerId="ADAL" clId="{8FF7F34A-7772-44C1-B9E8-2F91FC339C58}" dt="2025-02-12T17:55:05.671" v="4134" actId="47"/>
        <pc:sldMkLst>
          <pc:docMk/>
          <pc:sldMk cId="3489236203" sldId="2520"/>
        </pc:sldMkLst>
      </pc:sldChg>
      <pc:sldChg chg="del">
        <pc:chgData name="paul meaney" userId="8f3b41ac-413d-46e0-bc97-8181c95bcdc2" providerId="ADAL" clId="{8FF7F34A-7772-44C1-B9E8-2F91FC339C58}" dt="2025-02-12T17:55:05.645" v="4133" actId="47"/>
        <pc:sldMkLst>
          <pc:docMk/>
          <pc:sldMk cId="942860232" sldId="2521"/>
        </pc:sldMkLst>
      </pc:sldChg>
      <pc:sldChg chg="del">
        <pc:chgData name="paul meaney" userId="8f3b41ac-413d-46e0-bc97-8181c95bcdc2" providerId="ADAL" clId="{8FF7F34A-7772-44C1-B9E8-2F91FC339C58}" dt="2025-02-12T17:55:05.399" v="4126" actId="47"/>
        <pc:sldMkLst>
          <pc:docMk/>
          <pc:sldMk cId="2158207084" sldId="2535"/>
        </pc:sldMkLst>
      </pc:sldChg>
      <pc:sldChg chg="del">
        <pc:chgData name="paul meaney" userId="8f3b41ac-413d-46e0-bc97-8181c95bcdc2" providerId="ADAL" clId="{8FF7F34A-7772-44C1-B9E8-2F91FC339C58}" dt="2025-02-12T17:55:04.129" v="4088" actId="47"/>
        <pc:sldMkLst>
          <pc:docMk/>
          <pc:sldMk cId="3551843979" sldId="2549"/>
        </pc:sldMkLst>
      </pc:sldChg>
      <pc:sldChg chg="del">
        <pc:chgData name="paul meaney" userId="8f3b41ac-413d-46e0-bc97-8181c95bcdc2" providerId="ADAL" clId="{8FF7F34A-7772-44C1-B9E8-2F91FC339C58}" dt="2025-02-12T17:55:05.839" v="4139" actId="47"/>
        <pc:sldMkLst>
          <pc:docMk/>
          <pc:sldMk cId="2947326535" sldId="2551"/>
        </pc:sldMkLst>
      </pc:sldChg>
      <pc:sldChg chg="del">
        <pc:chgData name="paul meaney" userId="8f3b41ac-413d-46e0-bc97-8181c95bcdc2" providerId="ADAL" clId="{8FF7F34A-7772-44C1-B9E8-2F91FC339C58}" dt="2025-02-12T17:55:05.370" v="4125" actId="47"/>
        <pc:sldMkLst>
          <pc:docMk/>
          <pc:sldMk cId="1380714553" sldId="2555"/>
        </pc:sldMkLst>
      </pc:sldChg>
      <pc:sldChg chg="del">
        <pc:chgData name="paul meaney" userId="8f3b41ac-413d-46e0-bc97-8181c95bcdc2" providerId="ADAL" clId="{8FF7F34A-7772-44C1-B9E8-2F91FC339C58}" dt="2025-02-12T17:55:06.166" v="4149" actId="47"/>
        <pc:sldMkLst>
          <pc:docMk/>
          <pc:sldMk cId="2647197516" sldId="2559"/>
        </pc:sldMkLst>
      </pc:sldChg>
      <pc:sldChg chg="del">
        <pc:chgData name="paul meaney" userId="8f3b41ac-413d-46e0-bc97-8181c95bcdc2" providerId="ADAL" clId="{8FF7F34A-7772-44C1-B9E8-2F91FC339C58}" dt="2025-02-12T17:55:06.187" v="4150" actId="47"/>
        <pc:sldMkLst>
          <pc:docMk/>
          <pc:sldMk cId="3820527568" sldId="2560"/>
        </pc:sldMkLst>
      </pc:sldChg>
      <pc:sldChg chg="del">
        <pc:chgData name="paul meaney" userId="8f3b41ac-413d-46e0-bc97-8181c95bcdc2" providerId="ADAL" clId="{8FF7F34A-7772-44C1-B9E8-2F91FC339C58}" dt="2025-02-12T17:55:06.235" v="4151" actId="47"/>
        <pc:sldMkLst>
          <pc:docMk/>
          <pc:sldMk cId="1709448842" sldId="2561"/>
        </pc:sldMkLst>
      </pc:sldChg>
      <pc:sldChg chg="del">
        <pc:chgData name="paul meaney" userId="8f3b41ac-413d-46e0-bc97-8181c95bcdc2" providerId="ADAL" clId="{8FF7F34A-7772-44C1-B9E8-2F91FC339C58}" dt="2025-02-12T17:55:06.306" v="4153" actId="47"/>
        <pc:sldMkLst>
          <pc:docMk/>
          <pc:sldMk cId="258986108" sldId="2563"/>
        </pc:sldMkLst>
      </pc:sldChg>
      <pc:sldChg chg="del">
        <pc:chgData name="paul meaney" userId="8f3b41ac-413d-46e0-bc97-8181c95bcdc2" providerId="ADAL" clId="{8FF7F34A-7772-44C1-B9E8-2F91FC339C58}" dt="2025-02-12T17:55:06.277" v="4152" actId="47"/>
        <pc:sldMkLst>
          <pc:docMk/>
          <pc:sldMk cId="2526422499" sldId="2564"/>
        </pc:sldMkLst>
      </pc:sldChg>
      <pc:sldChg chg="del">
        <pc:chgData name="paul meaney" userId="8f3b41ac-413d-46e0-bc97-8181c95bcdc2" providerId="ADAL" clId="{8FF7F34A-7772-44C1-B9E8-2F91FC339C58}" dt="2025-02-12T17:55:05.149" v="4119" actId="47"/>
        <pc:sldMkLst>
          <pc:docMk/>
          <pc:sldMk cId="638675061" sldId="2579"/>
        </pc:sldMkLst>
      </pc:sldChg>
      <pc:sldChg chg="del">
        <pc:chgData name="paul meaney" userId="8f3b41ac-413d-46e0-bc97-8181c95bcdc2" providerId="ADAL" clId="{8FF7F34A-7772-44C1-B9E8-2F91FC339C58}" dt="2025-02-12T17:55:05.463" v="4128" actId="47"/>
        <pc:sldMkLst>
          <pc:docMk/>
          <pc:sldMk cId="565107342" sldId="2584"/>
        </pc:sldMkLst>
      </pc:sldChg>
      <pc:sldChg chg="del">
        <pc:chgData name="paul meaney" userId="8f3b41ac-413d-46e0-bc97-8181c95bcdc2" providerId="ADAL" clId="{8FF7F34A-7772-44C1-B9E8-2F91FC339C58}" dt="2025-02-12T17:55:05.502" v="4129" actId="47"/>
        <pc:sldMkLst>
          <pc:docMk/>
          <pc:sldMk cId="3956798626" sldId="2593"/>
        </pc:sldMkLst>
      </pc:sldChg>
      <pc:sldChg chg="del">
        <pc:chgData name="paul meaney" userId="8f3b41ac-413d-46e0-bc97-8181c95bcdc2" providerId="ADAL" clId="{8FF7F34A-7772-44C1-B9E8-2F91FC339C58}" dt="2025-02-12T17:55:05.543" v="4130" actId="47"/>
        <pc:sldMkLst>
          <pc:docMk/>
          <pc:sldMk cId="3300876888" sldId="2595"/>
        </pc:sldMkLst>
      </pc:sldChg>
      <pc:sldChg chg="del">
        <pc:chgData name="paul meaney" userId="8f3b41ac-413d-46e0-bc97-8181c95bcdc2" providerId="ADAL" clId="{8FF7F34A-7772-44C1-B9E8-2F91FC339C58}" dt="2025-02-12T17:55:05.573" v="4131" actId="47"/>
        <pc:sldMkLst>
          <pc:docMk/>
          <pc:sldMk cId="1823108627" sldId="2596"/>
        </pc:sldMkLst>
      </pc:sldChg>
      <pc:sldChg chg="del">
        <pc:chgData name="paul meaney" userId="8f3b41ac-413d-46e0-bc97-8181c95bcdc2" providerId="ADAL" clId="{8FF7F34A-7772-44C1-B9E8-2F91FC339C58}" dt="2025-02-12T17:55:05.780" v="4137" actId="47"/>
        <pc:sldMkLst>
          <pc:docMk/>
          <pc:sldMk cId="297204616" sldId="2601"/>
        </pc:sldMkLst>
      </pc:sldChg>
      <pc:sldChg chg="del">
        <pc:chgData name="paul meaney" userId="8f3b41ac-413d-46e0-bc97-8181c95bcdc2" providerId="ADAL" clId="{8FF7F34A-7772-44C1-B9E8-2F91FC339C58}" dt="2025-02-12T17:54:52.249" v="4075" actId="47"/>
        <pc:sldMkLst>
          <pc:docMk/>
          <pc:sldMk cId="2256728136" sldId="2612"/>
        </pc:sldMkLst>
      </pc:sldChg>
      <pc:sldChg chg="modSp mod">
        <pc:chgData name="paul meaney" userId="8f3b41ac-413d-46e0-bc97-8181c95bcdc2" providerId="ADAL" clId="{8FF7F34A-7772-44C1-B9E8-2F91FC339C58}" dt="2025-02-12T12:31:09.928" v="3445" actId="20577"/>
        <pc:sldMkLst>
          <pc:docMk/>
          <pc:sldMk cId="1236604437" sldId="2613"/>
        </pc:sldMkLst>
      </pc:sldChg>
      <pc:sldChg chg="del">
        <pc:chgData name="paul meaney" userId="8f3b41ac-413d-46e0-bc97-8181c95bcdc2" providerId="ADAL" clId="{8FF7F34A-7772-44C1-B9E8-2F91FC339C58}" dt="2025-02-12T17:55:04.358" v="4095" actId="47"/>
        <pc:sldMkLst>
          <pc:docMk/>
          <pc:sldMk cId="2971155314" sldId="2614"/>
        </pc:sldMkLst>
      </pc:sldChg>
      <pc:sldChg chg="del">
        <pc:chgData name="paul meaney" userId="8f3b41ac-413d-46e0-bc97-8181c95bcdc2" providerId="ADAL" clId="{8FF7F34A-7772-44C1-B9E8-2F91FC339C58}" dt="2025-02-12T17:55:04.390" v="4096" actId="47"/>
        <pc:sldMkLst>
          <pc:docMk/>
          <pc:sldMk cId="3480892592" sldId="2615"/>
        </pc:sldMkLst>
      </pc:sldChg>
      <pc:sldChg chg="del">
        <pc:chgData name="paul meaney" userId="8f3b41ac-413d-46e0-bc97-8181c95bcdc2" providerId="ADAL" clId="{8FF7F34A-7772-44C1-B9E8-2F91FC339C58}" dt="2025-02-12T17:55:04.420" v="4097" actId="47"/>
        <pc:sldMkLst>
          <pc:docMk/>
          <pc:sldMk cId="1527785856" sldId="2616"/>
        </pc:sldMkLst>
      </pc:sldChg>
      <pc:sldChg chg="del">
        <pc:chgData name="paul meaney" userId="8f3b41ac-413d-46e0-bc97-8181c95bcdc2" providerId="ADAL" clId="{8FF7F34A-7772-44C1-B9E8-2F91FC339C58}" dt="2025-02-12T17:55:04.444" v="4098" actId="47"/>
        <pc:sldMkLst>
          <pc:docMk/>
          <pc:sldMk cId="56224804" sldId="2617"/>
        </pc:sldMkLst>
      </pc:sldChg>
      <pc:sldChg chg="del">
        <pc:chgData name="paul meaney" userId="8f3b41ac-413d-46e0-bc97-8181c95bcdc2" providerId="ADAL" clId="{8FF7F34A-7772-44C1-B9E8-2F91FC339C58}" dt="2025-02-12T17:55:04.487" v="4099" actId="47"/>
        <pc:sldMkLst>
          <pc:docMk/>
          <pc:sldMk cId="497803469" sldId="2618"/>
        </pc:sldMkLst>
      </pc:sldChg>
      <pc:sldChg chg="del">
        <pc:chgData name="paul meaney" userId="8f3b41ac-413d-46e0-bc97-8181c95bcdc2" providerId="ADAL" clId="{8FF7F34A-7772-44C1-B9E8-2F91FC339C58}" dt="2025-02-12T17:55:04.565" v="4101" actId="47"/>
        <pc:sldMkLst>
          <pc:docMk/>
          <pc:sldMk cId="1484769322" sldId="2620"/>
        </pc:sldMkLst>
      </pc:sldChg>
      <pc:sldChg chg="del">
        <pc:chgData name="paul meaney" userId="8f3b41ac-413d-46e0-bc97-8181c95bcdc2" providerId="ADAL" clId="{8FF7F34A-7772-44C1-B9E8-2F91FC339C58}" dt="2025-02-12T17:55:04.511" v="4100" actId="47"/>
        <pc:sldMkLst>
          <pc:docMk/>
          <pc:sldMk cId="3922262411" sldId="2624"/>
        </pc:sldMkLst>
      </pc:sldChg>
      <pc:sldChg chg="del">
        <pc:chgData name="paul meaney" userId="8f3b41ac-413d-46e0-bc97-8181c95bcdc2" providerId="ADAL" clId="{8FF7F34A-7772-44C1-B9E8-2F91FC339C58}" dt="2025-02-12T17:55:04.597" v="4102" actId="47"/>
        <pc:sldMkLst>
          <pc:docMk/>
          <pc:sldMk cId="2653175265" sldId="2625"/>
        </pc:sldMkLst>
      </pc:sldChg>
      <pc:sldChg chg="del">
        <pc:chgData name="paul meaney" userId="8f3b41ac-413d-46e0-bc97-8181c95bcdc2" providerId="ADAL" clId="{8FF7F34A-7772-44C1-B9E8-2F91FC339C58}" dt="2025-02-12T17:54:52.881" v="4076" actId="47"/>
        <pc:sldMkLst>
          <pc:docMk/>
          <pc:sldMk cId="1237477376" sldId="2626"/>
        </pc:sldMkLst>
      </pc:sldChg>
      <pc:sldChg chg="del">
        <pc:chgData name="paul meaney" userId="8f3b41ac-413d-46e0-bc97-8181c95bcdc2" providerId="ADAL" clId="{8FF7F34A-7772-44C1-B9E8-2F91FC339C58}" dt="2025-02-12T17:55:04.185" v="4090" actId="47"/>
        <pc:sldMkLst>
          <pc:docMk/>
          <pc:sldMk cId="4007282247" sldId="2627"/>
        </pc:sldMkLst>
      </pc:sldChg>
      <pc:sldChg chg="del">
        <pc:chgData name="paul meaney" userId="8f3b41ac-413d-46e0-bc97-8181c95bcdc2" providerId="ADAL" clId="{8FF7F34A-7772-44C1-B9E8-2F91FC339C58}" dt="2025-02-12T17:55:04.233" v="4091" actId="47"/>
        <pc:sldMkLst>
          <pc:docMk/>
          <pc:sldMk cId="3710107928" sldId="2628"/>
        </pc:sldMkLst>
      </pc:sldChg>
      <pc:sldChg chg="del">
        <pc:chgData name="paul meaney" userId="8f3b41ac-413d-46e0-bc97-8181c95bcdc2" providerId="ADAL" clId="{8FF7F34A-7772-44C1-B9E8-2F91FC339C58}" dt="2025-02-12T17:55:04.329" v="4094" actId="47"/>
        <pc:sldMkLst>
          <pc:docMk/>
          <pc:sldMk cId="674849738" sldId="2631"/>
        </pc:sldMkLst>
      </pc:sldChg>
      <pc:sldChg chg="del">
        <pc:chgData name="paul meaney" userId="8f3b41ac-413d-46e0-bc97-8181c95bcdc2" providerId="ADAL" clId="{8FF7F34A-7772-44C1-B9E8-2F91FC339C58}" dt="2025-02-12T17:55:04.259" v="4092" actId="47"/>
        <pc:sldMkLst>
          <pc:docMk/>
          <pc:sldMk cId="2051805655" sldId="2632"/>
        </pc:sldMkLst>
      </pc:sldChg>
      <pc:sldChg chg="del">
        <pc:chgData name="paul meaney" userId="8f3b41ac-413d-46e0-bc97-8181c95bcdc2" providerId="ADAL" clId="{8FF7F34A-7772-44C1-B9E8-2F91FC339C58}" dt="2025-02-12T17:55:04.299" v="4093" actId="47"/>
        <pc:sldMkLst>
          <pc:docMk/>
          <pc:sldMk cId="3235544604" sldId="2633"/>
        </pc:sldMkLst>
      </pc:sldChg>
      <pc:sldChg chg="del">
        <pc:chgData name="paul meaney" userId="8f3b41ac-413d-46e0-bc97-8181c95bcdc2" providerId="ADAL" clId="{8FF7F34A-7772-44C1-B9E8-2F91FC339C58}" dt="2025-02-12T17:55:05.601" v="4132" actId="47"/>
        <pc:sldMkLst>
          <pc:docMk/>
          <pc:sldMk cId="203209795" sldId="2634"/>
        </pc:sldMkLst>
      </pc:sldChg>
      <pc:sldChg chg="del">
        <pc:chgData name="paul meaney" userId="8f3b41ac-413d-46e0-bc97-8181c95bcdc2" providerId="ADAL" clId="{8FF7F34A-7772-44C1-B9E8-2F91FC339C58}" dt="2025-02-12T17:54:53.617" v="4077" actId="47"/>
        <pc:sldMkLst>
          <pc:docMk/>
          <pc:sldMk cId="1213094788" sldId="2640"/>
        </pc:sldMkLst>
      </pc:sldChg>
      <pc:sldChg chg="del">
        <pc:chgData name="paul meaney" userId="8f3b41ac-413d-46e0-bc97-8181c95bcdc2" providerId="ADAL" clId="{8FF7F34A-7772-44C1-B9E8-2F91FC339C58}" dt="2025-02-12T17:55:04.162" v="4089" actId="47"/>
        <pc:sldMkLst>
          <pc:docMk/>
          <pc:sldMk cId="3714936773" sldId="2641"/>
        </pc:sldMkLst>
      </pc:sldChg>
      <pc:sldChg chg="modSp mod">
        <pc:chgData name="paul meaney" userId="8f3b41ac-413d-46e0-bc97-8181c95bcdc2" providerId="ADAL" clId="{8FF7F34A-7772-44C1-B9E8-2F91FC339C58}" dt="2025-02-12T11:49:23.955" v="1273" actId="20577"/>
        <pc:sldMkLst>
          <pc:docMk/>
          <pc:sldMk cId="122008874" sldId="2642"/>
        </pc:sldMkLst>
      </pc:sldChg>
      <pc:sldChg chg="modSp mod">
        <pc:chgData name="paul meaney" userId="8f3b41ac-413d-46e0-bc97-8181c95bcdc2" providerId="ADAL" clId="{8FF7F34A-7772-44C1-B9E8-2F91FC339C58}" dt="2025-02-12T11:53:52.890" v="1321" actId="20577"/>
        <pc:sldMkLst>
          <pc:docMk/>
          <pc:sldMk cId="1806404972" sldId="2643"/>
        </pc:sldMkLst>
      </pc:sldChg>
      <pc:sldChg chg="del">
        <pc:chgData name="paul meaney" userId="8f3b41ac-413d-46e0-bc97-8181c95bcdc2" providerId="ADAL" clId="{8FF7F34A-7772-44C1-B9E8-2F91FC339C58}" dt="2025-02-12T17:54:55.607" v="4078" actId="47"/>
        <pc:sldMkLst>
          <pc:docMk/>
          <pc:sldMk cId="2146543943" sldId="2646"/>
        </pc:sldMkLst>
      </pc:sldChg>
      <pc:sldChg chg="del">
        <pc:chgData name="paul meaney" userId="8f3b41ac-413d-46e0-bc97-8181c95bcdc2" providerId="ADAL" clId="{8FF7F34A-7772-44C1-B9E8-2F91FC339C58}" dt="2025-02-12T17:55:03.587" v="4086" actId="47"/>
        <pc:sldMkLst>
          <pc:docMk/>
          <pc:sldMk cId="689921734" sldId="2647"/>
        </pc:sldMkLst>
      </pc:sldChg>
      <pc:sldChg chg="del">
        <pc:chgData name="paul meaney" userId="8f3b41ac-413d-46e0-bc97-8181c95bcdc2" providerId="ADAL" clId="{8FF7F34A-7772-44C1-B9E8-2F91FC339C58}" dt="2025-02-12T17:55:04.658" v="4104" actId="47"/>
        <pc:sldMkLst>
          <pc:docMk/>
          <pc:sldMk cId="2936302994" sldId="2648"/>
        </pc:sldMkLst>
      </pc:sldChg>
      <pc:sldChg chg="del">
        <pc:chgData name="paul meaney" userId="8f3b41ac-413d-46e0-bc97-8181c95bcdc2" providerId="ADAL" clId="{8FF7F34A-7772-44C1-B9E8-2F91FC339C58}" dt="2025-02-12T17:55:04.970" v="4113" actId="47"/>
        <pc:sldMkLst>
          <pc:docMk/>
          <pc:sldMk cId="4185243743" sldId="2649"/>
        </pc:sldMkLst>
      </pc:sldChg>
      <pc:sldChg chg="del">
        <pc:chgData name="paul meaney" userId="8f3b41ac-413d-46e0-bc97-8181c95bcdc2" providerId="ADAL" clId="{8FF7F34A-7772-44C1-B9E8-2F91FC339C58}" dt="2025-02-12T17:55:05.276" v="4122" actId="47"/>
        <pc:sldMkLst>
          <pc:docMk/>
          <pc:sldMk cId="3518990008" sldId="2650"/>
        </pc:sldMkLst>
      </pc:sldChg>
      <pc:sldChg chg="del">
        <pc:chgData name="paul meaney" userId="8f3b41ac-413d-46e0-bc97-8181c95bcdc2" providerId="ADAL" clId="{8FF7F34A-7772-44C1-B9E8-2F91FC339C58}" dt="2025-02-12T17:55:05.803" v="4138" actId="47"/>
        <pc:sldMkLst>
          <pc:docMk/>
          <pc:sldMk cId="1003527767" sldId="2651"/>
        </pc:sldMkLst>
      </pc:sldChg>
      <pc:sldChg chg="del">
        <pc:chgData name="paul meaney" userId="8f3b41ac-413d-46e0-bc97-8181c95bcdc2" providerId="ADAL" clId="{8FF7F34A-7772-44C1-B9E8-2F91FC339C58}" dt="2025-02-12T17:54:51.755" v="4074" actId="47"/>
        <pc:sldMkLst>
          <pc:docMk/>
          <pc:sldMk cId="2963664048" sldId="2652"/>
        </pc:sldMkLst>
      </pc:sldChg>
      <pc:sldChg chg="del">
        <pc:chgData name="paul meaney" userId="8f3b41ac-413d-46e0-bc97-8181c95bcdc2" providerId="ADAL" clId="{8FF7F34A-7772-44C1-B9E8-2F91FC339C58}" dt="2025-02-12T17:55:05.084" v="4117" actId="47"/>
        <pc:sldMkLst>
          <pc:docMk/>
          <pc:sldMk cId="3202992336" sldId="2653"/>
        </pc:sldMkLst>
      </pc:sldChg>
      <pc:sldChg chg="del">
        <pc:chgData name="paul meaney" userId="8f3b41ac-413d-46e0-bc97-8181c95bcdc2" providerId="ADAL" clId="{8FF7F34A-7772-44C1-B9E8-2F91FC339C58}" dt="2025-02-12T17:55:04.626" v="4103" actId="47"/>
        <pc:sldMkLst>
          <pc:docMk/>
          <pc:sldMk cId="3643416202" sldId="2654"/>
        </pc:sldMkLst>
      </pc:sldChg>
      <pc:sldChg chg="del">
        <pc:chgData name="paul meaney" userId="8f3b41ac-413d-46e0-bc97-8181c95bcdc2" providerId="ADAL" clId="{8FF7F34A-7772-44C1-B9E8-2F91FC339C58}" dt="2025-02-12T17:55:06.551" v="4161" actId="47"/>
        <pc:sldMkLst>
          <pc:docMk/>
          <pc:sldMk cId="2626085960" sldId="2655"/>
        </pc:sldMkLst>
      </pc:sldChg>
      <pc:sldChg chg="del">
        <pc:chgData name="paul meaney" userId="8f3b41ac-413d-46e0-bc97-8181c95bcdc2" providerId="ADAL" clId="{8FF7F34A-7772-44C1-B9E8-2F91FC339C58}" dt="2025-02-12T17:54:56.335" v="4079" actId="47"/>
        <pc:sldMkLst>
          <pc:docMk/>
          <pc:sldMk cId="1603148244" sldId="2686"/>
        </pc:sldMkLst>
      </pc:sldChg>
      <pc:sldChg chg="del">
        <pc:chgData name="paul meaney" userId="8f3b41ac-413d-46e0-bc97-8181c95bcdc2" providerId="ADAL" clId="{8FF7F34A-7772-44C1-B9E8-2F91FC339C58}" dt="2025-02-12T17:54:58.079" v="4081" actId="47"/>
        <pc:sldMkLst>
          <pc:docMk/>
          <pc:sldMk cId="3721244663" sldId="2691"/>
        </pc:sldMkLst>
      </pc:sldChg>
      <pc:sldChg chg="del">
        <pc:chgData name="paul meaney" userId="8f3b41ac-413d-46e0-bc97-8181c95bcdc2" providerId="ADAL" clId="{8FF7F34A-7772-44C1-B9E8-2F91FC339C58}" dt="2025-02-12T17:55:00.382" v="4082" actId="47"/>
        <pc:sldMkLst>
          <pc:docMk/>
          <pc:sldMk cId="1566184052" sldId="2692"/>
        </pc:sldMkLst>
      </pc:sldChg>
      <pc:sldChg chg="del">
        <pc:chgData name="paul meaney" userId="8f3b41ac-413d-46e0-bc97-8181c95bcdc2" providerId="ADAL" clId="{8FF7F34A-7772-44C1-B9E8-2F91FC339C58}" dt="2025-02-12T17:55:02.156" v="4083" actId="47"/>
        <pc:sldMkLst>
          <pc:docMk/>
          <pc:sldMk cId="2713027587" sldId="2693"/>
        </pc:sldMkLst>
      </pc:sldChg>
      <pc:sldChg chg="del">
        <pc:chgData name="paul meaney" userId="8f3b41ac-413d-46e0-bc97-8181c95bcdc2" providerId="ADAL" clId="{8FF7F34A-7772-44C1-B9E8-2F91FC339C58}" dt="2025-02-12T17:55:02.432" v="4084" actId="47"/>
        <pc:sldMkLst>
          <pc:docMk/>
          <pc:sldMk cId="702669640" sldId="2699"/>
        </pc:sldMkLst>
      </pc:sldChg>
      <pc:sldChg chg="del">
        <pc:chgData name="paul meaney" userId="8f3b41ac-413d-46e0-bc97-8181c95bcdc2" providerId="ADAL" clId="{8FF7F34A-7772-44C1-B9E8-2F91FC339C58}" dt="2025-02-12T17:55:02.811" v="4085" actId="47"/>
        <pc:sldMkLst>
          <pc:docMk/>
          <pc:sldMk cId="3104756903" sldId="2724"/>
        </pc:sldMkLst>
      </pc:sldChg>
      <pc:sldChg chg="del">
        <pc:chgData name="paul meaney" userId="8f3b41ac-413d-46e0-bc97-8181c95bcdc2" providerId="ADAL" clId="{8FF7F34A-7772-44C1-B9E8-2F91FC339C58}" dt="2025-02-12T17:54:56.785" v="4080" actId="47"/>
        <pc:sldMkLst>
          <pc:docMk/>
          <pc:sldMk cId="300062859" sldId="2726"/>
        </pc:sldMkLst>
      </pc:sldChg>
      <pc:sldChg chg="del">
        <pc:chgData name="paul meaney" userId="8f3b41ac-413d-46e0-bc97-8181c95bcdc2" providerId="ADAL" clId="{8FF7F34A-7772-44C1-B9E8-2F91FC339C58}" dt="2025-02-12T17:55:04.805" v="4109" actId="47"/>
        <pc:sldMkLst>
          <pc:docMk/>
          <pc:sldMk cId="3344544952" sldId="2727"/>
        </pc:sldMkLst>
      </pc:sldChg>
      <pc:sldChg chg="del">
        <pc:chgData name="paul meaney" userId="8f3b41ac-413d-46e0-bc97-8181c95bcdc2" providerId="ADAL" clId="{8FF7F34A-7772-44C1-B9E8-2F91FC339C58}" dt="2025-02-12T17:55:04.879" v="4111" actId="47"/>
        <pc:sldMkLst>
          <pc:docMk/>
          <pc:sldMk cId="2917518709" sldId="2728"/>
        </pc:sldMkLst>
      </pc:sldChg>
      <pc:sldChg chg="del">
        <pc:chgData name="paul meaney" userId="8f3b41ac-413d-46e0-bc97-8181c95bcdc2" providerId="ADAL" clId="{8FF7F34A-7772-44C1-B9E8-2F91FC339C58}" dt="2025-02-12T17:55:04.747" v="4107" actId="47"/>
        <pc:sldMkLst>
          <pc:docMk/>
          <pc:sldMk cId="439320069" sldId="2729"/>
        </pc:sldMkLst>
      </pc:sldChg>
      <pc:sldChg chg="del">
        <pc:chgData name="paul meaney" userId="8f3b41ac-413d-46e0-bc97-8181c95bcdc2" providerId="ADAL" clId="{8FF7F34A-7772-44C1-B9E8-2F91FC339C58}" dt="2025-02-12T17:55:04.778" v="4108" actId="47"/>
        <pc:sldMkLst>
          <pc:docMk/>
          <pc:sldMk cId="3409667855" sldId="2730"/>
        </pc:sldMkLst>
      </pc:sldChg>
      <pc:sldChg chg="del">
        <pc:chgData name="paul meaney" userId="8f3b41ac-413d-46e0-bc97-8181c95bcdc2" providerId="ADAL" clId="{8FF7F34A-7772-44C1-B9E8-2F91FC339C58}" dt="2025-02-12T17:55:04.718" v="4106" actId="47"/>
        <pc:sldMkLst>
          <pc:docMk/>
          <pc:sldMk cId="2430694606" sldId="2731"/>
        </pc:sldMkLst>
      </pc:sldChg>
      <pc:sldChg chg="del">
        <pc:chgData name="paul meaney" userId="8f3b41ac-413d-46e0-bc97-8181c95bcdc2" providerId="ADAL" clId="{8FF7F34A-7772-44C1-B9E8-2F91FC339C58}" dt="2025-02-12T17:55:04.692" v="4105" actId="47"/>
        <pc:sldMkLst>
          <pc:docMk/>
          <pc:sldMk cId="3178098685" sldId="2732"/>
        </pc:sldMkLst>
      </pc:sldChg>
      <pc:sldChg chg="del">
        <pc:chgData name="paul meaney" userId="8f3b41ac-413d-46e0-bc97-8181c95bcdc2" providerId="ADAL" clId="{8FF7F34A-7772-44C1-B9E8-2F91FC339C58}" dt="2025-02-12T17:55:04.999" v="4114" actId="47"/>
        <pc:sldMkLst>
          <pc:docMk/>
          <pc:sldMk cId="945860156" sldId="2733"/>
        </pc:sldMkLst>
      </pc:sldChg>
      <pc:sldChg chg="del">
        <pc:chgData name="paul meaney" userId="8f3b41ac-413d-46e0-bc97-8181c95bcdc2" providerId="ADAL" clId="{8FF7F34A-7772-44C1-B9E8-2F91FC339C58}" dt="2025-02-12T17:55:04.919" v="4112" actId="47"/>
        <pc:sldMkLst>
          <pc:docMk/>
          <pc:sldMk cId="2626180873" sldId="2734"/>
        </pc:sldMkLst>
      </pc:sldChg>
      <pc:sldChg chg="del">
        <pc:chgData name="paul meaney" userId="8f3b41ac-413d-46e0-bc97-8181c95bcdc2" providerId="ADAL" clId="{8FF7F34A-7772-44C1-B9E8-2F91FC339C58}" dt="2025-02-12T17:55:05.029" v="4115" actId="47"/>
        <pc:sldMkLst>
          <pc:docMk/>
          <pc:sldMk cId="3715993997" sldId="2737"/>
        </pc:sldMkLst>
      </pc:sldChg>
      <pc:sldChg chg="del">
        <pc:chgData name="paul meaney" userId="8f3b41ac-413d-46e0-bc97-8181c95bcdc2" providerId="ADAL" clId="{8FF7F34A-7772-44C1-B9E8-2F91FC339C58}" dt="2025-02-12T17:55:05.056" v="4116" actId="47"/>
        <pc:sldMkLst>
          <pc:docMk/>
          <pc:sldMk cId="707838247" sldId="2738"/>
        </pc:sldMkLst>
      </pc:sldChg>
      <pc:sldChg chg="del">
        <pc:chgData name="paul meaney" userId="8f3b41ac-413d-46e0-bc97-8181c95bcdc2" providerId="ADAL" clId="{8FF7F34A-7772-44C1-B9E8-2F91FC339C58}" dt="2025-02-12T17:55:05.109" v="4118" actId="47"/>
        <pc:sldMkLst>
          <pc:docMk/>
          <pc:sldMk cId="1744960853" sldId="2739"/>
        </pc:sldMkLst>
      </pc:sldChg>
      <pc:sldChg chg="del">
        <pc:chgData name="paul meaney" userId="8f3b41ac-413d-46e0-bc97-8181c95bcdc2" providerId="ADAL" clId="{8FF7F34A-7772-44C1-B9E8-2F91FC339C58}" dt="2025-02-12T17:55:06.521" v="4160" actId="47"/>
        <pc:sldMkLst>
          <pc:docMk/>
          <pc:sldMk cId="2433245200" sldId="2740"/>
        </pc:sldMkLst>
      </pc:sldChg>
      <pc:sldChg chg="add del">
        <pc:chgData name="paul meaney" userId="8f3b41ac-413d-46e0-bc97-8181c95bcdc2" providerId="ADAL" clId="{8FF7F34A-7772-44C1-B9E8-2F91FC339C58}" dt="2025-02-12T17:55:14.628" v="4179" actId="47"/>
        <pc:sldMkLst>
          <pc:docMk/>
          <pc:sldMk cId="698157820" sldId="2741"/>
        </pc:sldMkLst>
      </pc:sldChg>
      <pc:sldChg chg="del">
        <pc:chgData name="paul meaney" userId="8f3b41ac-413d-46e0-bc97-8181c95bcdc2" providerId="ADAL" clId="{8FF7F34A-7772-44C1-B9E8-2F91FC339C58}" dt="2025-02-12T17:55:05.344" v="4124" actId="47"/>
        <pc:sldMkLst>
          <pc:docMk/>
          <pc:sldMk cId="3757897688" sldId="2742"/>
        </pc:sldMkLst>
      </pc:sldChg>
      <pc:sldChg chg="del">
        <pc:chgData name="paul meaney" userId="8f3b41ac-413d-46e0-bc97-8181c95bcdc2" providerId="ADAL" clId="{8FF7F34A-7772-44C1-B9E8-2F91FC339C58}" dt="2025-02-12T17:55:05.204" v="4121" actId="47"/>
        <pc:sldMkLst>
          <pc:docMk/>
          <pc:sldMk cId="3573974041" sldId="2743"/>
        </pc:sldMkLst>
      </pc:sldChg>
      <pc:sldChg chg="del">
        <pc:chgData name="paul meaney" userId="8f3b41ac-413d-46e0-bc97-8181c95bcdc2" providerId="ADAL" clId="{8FF7F34A-7772-44C1-B9E8-2F91FC339C58}" dt="2025-02-12T17:55:05.175" v="4120" actId="47"/>
        <pc:sldMkLst>
          <pc:docMk/>
          <pc:sldMk cId="842690487" sldId="2744"/>
        </pc:sldMkLst>
      </pc:sldChg>
      <pc:sldChg chg="del">
        <pc:chgData name="paul meaney" userId="8f3b41ac-413d-46e0-bc97-8181c95bcdc2" providerId="ADAL" clId="{8FF7F34A-7772-44C1-B9E8-2F91FC339C58}" dt="2025-02-12T17:55:05.316" v="4123" actId="47"/>
        <pc:sldMkLst>
          <pc:docMk/>
          <pc:sldMk cId="2780164885" sldId="2746"/>
        </pc:sldMkLst>
      </pc:sldChg>
      <pc:sldChg chg="del">
        <pc:chgData name="paul meaney" userId="8f3b41ac-413d-46e0-bc97-8181c95bcdc2" providerId="ADAL" clId="{8FF7F34A-7772-44C1-B9E8-2F91FC339C58}" dt="2025-02-12T17:55:05.426" v="4127" actId="47"/>
        <pc:sldMkLst>
          <pc:docMk/>
          <pc:sldMk cId="2031488393" sldId="2747"/>
        </pc:sldMkLst>
      </pc:sldChg>
      <pc:sldChg chg="del">
        <pc:chgData name="paul meaney" userId="8f3b41ac-413d-46e0-bc97-8181c95bcdc2" providerId="ADAL" clId="{8FF7F34A-7772-44C1-B9E8-2F91FC339C58}" dt="2025-02-12T17:55:05.733" v="4135" actId="47"/>
        <pc:sldMkLst>
          <pc:docMk/>
          <pc:sldMk cId="221816741" sldId="2748"/>
        </pc:sldMkLst>
      </pc:sldChg>
      <pc:sldChg chg="del">
        <pc:chgData name="paul meaney" userId="8f3b41ac-413d-46e0-bc97-8181c95bcdc2" providerId="ADAL" clId="{8FF7F34A-7772-44C1-B9E8-2F91FC339C58}" dt="2025-02-12T17:55:05.757" v="4136" actId="47"/>
        <pc:sldMkLst>
          <pc:docMk/>
          <pc:sldMk cId="227194062" sldId="2749"/>
        </pc:sldMkLst>
      </pc:sldChg>
      <pc:sldChg chg="del">
        <pc:chgData name="paul meaney" userId="8f3b41ac-413d-46e0-bc97-8181c95bcdc2" providerId="ADAL" clId="{8FF7F34A-7772-44C1-B9E8-2F91FC339C58}" dt="2025-02-12T17:55:05.901" v="4141" actId="47"/>
        <pc:sldMkLst>
          <pc:docMk/>
          <pc:sldMk cId="3263437599" sldId="2750"/>
        </pc:sldMkLst>
      </pc:sldChg>
      <pc:sldChg chg="del">
        <pc:chgData name="paul meaney" userId="8f3b41ac-413d-46e0-bc97-8181c95bcdc2" providerId="ADAL" clId="{8FF7F34A-7772-44C1-B9E8-2F91FC339C58}" dt="2025-02-12T17:55:06.335" v="4154" actId="47"/>
        <pc:sldMkLst>
          <pc:docMk/>
          <pc:sldMk cId="55830409" sldId="2751"/>
        </pc:sldMkLst>
      </pc:sldChg>
      <pc:sldChg chg="del">
        <pc:chgData name="paul meaney" userId="8f3b41ac-413d-46e0-bc97-8181c95bcdc2" providerId="ADAL" clId="{8FF7F34A-7772-44C1-B9E8-2F91FC339C58}" dt="2025-02-12T17:55:06.436" v="4157" actId="47"/>
        <pc:sldMkLst>
          <pc:docMk/>
          <pc:sldMk cId="3861508704" sldId="2752"/>
        </pc:sldMkLst>
      </pc:sldChg>
      <pc:sldChg chg="del">
        <pc:chgData name="paul meaney" userId="8f3b41ac-413d-46e0-bc97-8181c95bcdc2" providerId="ADAL" clId="{8FF7F34A-7772-44C1-B9E8-2F91FC339C58}" dt="2025-02-12T17:55:06.462" v="4158" actId="47"/>
        <pc:sldMkLst>
          <pc:docMk/>
          <pc:sldMk cId="2913795643" sldId="2753"/>
        </pc:sldMkLst>
      </pc:sldChg>
      <pc:sldChg chg="del">
        <pc:chgData name="paul meaney" userId="8f3b41ac-413d-46e0-bc97-8181c95bcdc2" providerId="ADAL" clId="{8FF7F34A-7772-44C1-B9E8-2F91FC339C58}" dt="2025-02-12T17:55:06.498" v="4159" actId="47"/>
        <pc:sldMkLst>
          <pc:docMk/>
          <pc:sldMk cId="2280255033" sldId="2754"/>
        </pc:sldMkLst>
      </pc:sldChg>
      <pc:sldChg chg="del">
        <pc:chgData name="paul meaney" userId="8f3b41ac-413d-46e0-bc97-8181c95bcdc2" providerId="ADAL" clId="{8FF7F34A-7772-44C1-B9E8-2F91FC339C58}" dt="2025-02-12T17:55:07.769" v="4162" actId="47"/>
        <pc:sldMkLst>
          <pc:docMk/>
          <pc:sldMk cId="3492730087" sldId="2756"/>
        </pc:sldMkLst>
      </pc:sldChg>
      <pc:sldChg chg="del">
        <pc:chgData name="paul meaney" userId="8f3b41ac-413d-46e0-bc97-8181c95bcdc2" providerId="ADAL" clId="{8FF7F34A-7772-44C1-B9E8-2F91FC339C58}" dt="2025-02-12T17:55:07.979" v="4163" actId="47"/>
        <pc:sldMkLst>
          <pc:docMk/>
          <pc:sldMk cId="2272541134" sldId="2757"/>
        </pc:sldMkLst>
      </pc:sldChg>
      <pc:sldChg chg="del">
        <pc:chgData name="paul meaney" userId="8f3b41ac-413d-46e0-bc97-8181c95bcdc2" providerId="ADAL" clId="{8FF7F34A-7772-44C1-B9E8-2F91FC339C58}" dt="2025-02-12T17:55:08.141" v="4164" actId="47"/>
        <pc:sldMkLst>
          <pc:docMk/>
          <pc:sldMk cId="813501905" sldId="2758"/>
        </pc:sldMkLst>
      </pc:sldChg>
      <pc:sldChg chg="del">
        <pc:chgData name="paul meaney" userId="8f3b41ac-413d-46e0-bc97-8181c95bcdc2" providerId="ADAL" clId="{8FF7F34A-7772-44C1-B9E8-2F91FC339C58}" dt="2025-02-12T17:55:08.331" v="4165" actId="47"/>
        <pc:sldMkLst>
          <pc:docMk/>
          <pc:sldMk cId="15988088" sldId="2759"/>
        </pc:sldMkLst>
      </pc:sldChg>
      <pc:sldChg chg="del">
        <pc:chgData name="paul meaney" userId="8f3b41ac-413d-46e0-bc97-8181c95bcdc2" providerId="ADAL" clId="{8FF7F34A-7772-44C1-B9E8-2F91FC339C58}" dt="2025-02-12T17:55:08.492" v="4166" actId="47"/>
        <pc:sldMkLst>
          <pc:docMk/>
          <pc:sldMk cId="4224850040" sldId="2760"/>
        </pc:sldMkLst>
      </pc:sldChg>
      <pc:sldChg chg="del">
        <pc:chgData name="paul meaney" userId="8f3b41ac-413d-46e0-bc97-8181c95bcdc2" providerId="ADAL" clId="{8FF7F34A-7772-44C1-B9E8-2F91FC339C58}" dt="2025-02-12T17:55:08.684" v="4167" actId="47"/>
        <pc:sldMkLst>
          <pc:docMk/>
          <pc:sldMk cId="4198320213" sldId="2761"/>
        </pc:sldMkLst>
      </pc:sldChg>
      <pc:sldChg chg="del">
        <pc:chgData name="paul meaney" userId="8f3b41ac-413d-46e0-bc97-8181c95bcdc2" providerId="ADAL" clId="{8FF7F34A-7772-44C1-B9E8-2F91FC339C58}" dt="2025-02-12T17:55:09.054" v="4169" actId="47"/>
        <pc:sldMkLst>
          <pc:docMk/>
          <pc:sldMk cId="4019987095" sldId="2763"/>
        </pc:sldMkLst>
      </pc:sldChg>
      <pc:sldChg chg="del">
        <pc:chgData name="paul meaney" userId="8f3b41ac-413d-46e0-bc97-8181c95bcdc2" providerId="ADAL" clId="{8FF7F34A-7772-44C1-B9E8-2F91FC339C58}" dt="2025-02-12T17:55:08.854" v="4168" actId="47"/>
        <pc:sldMkLst>
          <pc:docMk/>
          <pc:sldMk cId="2933589954" sldId="2764"/>
        </pc:sldMkLst>
      </pc:sldChg>
      <pc:sldChg chg="del">
        <pc:chgData name="paul meaney" userId="8f3b41ac-413d-46e0-bc97-8181c95bcdc2" providerId="ADAL" clId="{8FF7F34A-7772-44C1-B9E8-2F91FC339C58}" dt="2025-02-12T17:55:10.296" v="4171" actId="47"/>
        <pc:sldMkLst>
          <pc:docMk/>
          <pc:sldMk cId="3414623989" sldId="2765"/>
        </pc:sldMkLst>
      </pc:sldChg>
      <pc:sldChg chg="del">
        <pc:chgData name="paul meaney" userId="8f3b41ac-413d-46e0-bc97-8181c95bcdc2" providerId="ADAL" clId="{8FF7F34A-7772-44C1-B9E8-2F91FC339C58}" dt="2025-02-12T17:55:06.110" v="4147" actId="47"/>
        <pc:sldMkLst>
          <pc:docMk/>
          <pc:sldMk cId="2892972429" sldId="2767"/>
        </pc:sldMkLst>
      </pc:sldChg>
      <pc:sldChg chg="del">
        <pc:chgData name="paul meaney" userId="8f3b41ac-413d-46e0-bc97-8181c95bcdc2" providerId="ADAL" clId="{8FF7F34A-7772-44C1-B9E8-2F91FC339C58}" dt="2025-02-12T17:55:09.925" v="4170" actId="47"/>
        <pc:sldMkLst>
          <pc:docMk/>
          <pc:sldMk cId="4183779183" sldId="2768"/>
        </pc:sldMkLst>
      </pc:sldChg>
      <pc:sldChg chg="del">
        <pc:chgData name="paul meaney" userId="8f3b41ac-413d-46e0-bc97-8181c95bcdc2" providerId="ADAL" clId="{8FF7F34A-7772-44C1-B9E8-2F91FC339C58}" dt="2025-02-12T17:55:05.976" v="4143" actId="47"/>
        <pc:sldMkLst>
          <pc:docMk/>
          <pc:sldMk cId="3648324494" sldId="2769"/>
        </pc:sldMkLst>
      </pc:sldChg>
      <pc:sldChg chg="del">
        <pc:chgData name="paul meaney" userId="8f3b41ac-413d-46e0-bc97-8181c95bcdc2" providerId="ADAL" clId="{8FF7F34A-7772-44C1-B9E8-2F91FC339C58}" dt="2025-02-12T17:55:06.049" v="4145" actId="47"/>
        <pc:sldMkLst>
          <pc:docMk/>
          <pc:sldMk cId="210536247" sldId="2770"/>
        </pc:sldMkLst>
      </pc:sldChg>
      <pc:sldChg chg="del">
        <pc:chgData name="paul meaney" userId="8f3b41ac-413d-46e0-bc97-8181c95bcdc2" providerId="ADAL" clId="{8FF7F34A-7772-44C1-B9E8-2F91FC339C58}" dt="2025-02-12T17:55:05.864" v="4140" actId="47"/>
        <pc:sldMkLst>
          <pc:docMk/>
          <pc:sldMk cId="736021339" sldId="2771"/>
        </pc:sldMkLst>
      </pc:sldChg>
      <pc:sldChg chg="del">
        <pc:chgData name="paul meaney" userId="8f3b41ac-413d-46e0-bc97-8181c95bcdc2" providerId="ADAL" clId="{8FF7F34A-7772-44C1-B9E8-2F91FC339C58}" dt="2025-02-12T17:55:06.136" v="4148" actId="47"/>
        <pc:sldMkLst>
          <pc:docMk/>
          <pc:sldMk cId="2141557623" sldId="2772"/>
        </pc:sldMkLst>
      </pc:sldChg>
      <pc:sldChg chg="del">
        <pc:chgData name="paul meaney" userId="8f3b41ac-413d-46e0-bc97-8181c95bcdc2" providerId="ADAL" clId="{8FF7F34A-7772-44C1-B9E8-2F91FC339C58}" dt="2025-02-12T17:55:05.928" v="4142" actId="47"/>
        <pc:sldMkLst>
          <pc:docMk/>
          <pc:sldMk cId="2894074044" sldId="2773"/>
        </pc:sldMkLst>
      </pc:sldChg>
      <pc:sldChg chg="del">
        <pc:chgData name="paul meaney" userId="8f3b41ac-413d-46e0-bc97-8181c95bcdc2" providerId="ADAL" clId="{8FF7F34A-7772-44C1-B9E8-2F91FC339C58}" dt="2025-02-12T17:55:06.081" v="4146" actId="47"/>
        <pc:sldMkLst>
          <pc:docMk/>
          <pc:sldMk cId="3066690957" sldId="2774"/>
        </pc:sldMkLst>
      </pc:sldChg>
      <pc:sldChg chg="del">
        <pc:chgData name="paul meaney" userId="8f3b41ac-413d-46e0-bc97-8181c95bcdc2" providerId="ADAL" clId="{8FF7F34A-7772-44C1-B9E8-2F91FC339C58}" dt="2025-02-12T11:45:23.589" v="853" actId="47"/>
        <pc:sldMkLst>
          <pc:docMk/>
          <pc:sldMk cId="3034868619" sldId="2775"/>
        </pc:sldMkLst>
      </pc:sldChg>
      <pc:sldChg chg="del">
        <pc:chgData name="paul meaney" userId="8f3b41ac-413d-46e0-bc97-8181c95bcdc2" providerId="ADAL" clId="{8FF7F34A-7772-44C1-B9E8-2F91FC339C58}" dt="2025-02-12T17:55:06.004" v="4144" actId="47"/>
        <pc:sldMkLst>
          <pc:docMk/>
          <pc:sldMk cId="1224409761" sldId="2777"/>
        </pc:sldMkLst>
      </pc:sldChg>
      <pc:sldChg chg="del">
        <pc:chgData name="paul meaney" userId="8f3b41ac-413d-46e0-bc97-8181c95bcdc2" providerId="ADAL" clId="{8FF7F34A-7772-44C1-B9E8-2F91FC339C58}" dt="2025-02-12T17:55:04.848" v="4110" actId="47"/>
        <pc:sldMkLst>
          <pc:docMk/>
          <pc:sldMk cId="3874314218" sldId="2778"/>
        </pc:sldMkLst>
      </pc:sldChg>
      <pc:sldChg chg="modSp">
        <pc:chgData name="paul meaney" userId="8f3b41ac-413d-46e0-bc97-8181c95bcdc2" providerId="ADAL" clId="{8FF7F34A-7772-44C1-B9E8-2F91FC339C58}" dt="2025-02-12T11:33:04.468" v="239" actId="20577"/>
        <pc:sldMkLst>
          <pc:docMk/>
          <pc:sldMk cId="363249733" sldId="2779"/>
        </pc:sldMkLst>
      </pc:sldChg>
      <pc:sldChg chg="del">
        <pc:chgData name="paul meaney" userId="8f3b41ac-413d-46e0-bc97-8181c95bcdc2" providerId="ADAL" clId="{8FF7F34A-7772-44C1-B9E8-2F91FC339C58}" dt="2025-02-12T17:55:10.507" v="4172" actId="47"/>
        <pc:sldMkLst>
          <pc:docMk/>
          <pc:sldMk cId="2995112137" sldId="2780"/>
        </pc:sldMkLst>
      </pc:sldChg>
      <pc:sldChg chg="del">
        <pc:chgData name="paul meaney" userId="8f3b41ac-413d-46e0-bc97-8181c95bcdc2" providerId="ADAL" clId="{8FF7F34A-7772-44C1-B9E8-2F91FC339C58}" dt="2025-02-12T17:55:10.718" v="4173" actId="47"/>
        <pc:sldMkLst>
          <pc:docMk/>
          <pc:sldMk cId="1969032313" sldId="2782"/>
        </pc:sldMkLst>
      </pc:sldChg>
      <pc:sldChg chg="del">
        <pc:chgData name="paul meaney" userId="8f3b41ac-413d-46e0-bc97-8181c95bcdc2" providerId="ADAL" clId="{8FF7F34A-7772-44C1-B9E8-2F91FC339C58}" dt="2025-02-12T17:55:11.595" v="4174" actId="47"/>
        <pc:sldMkLst>
          <pc:docMk/>
          <pc:sldMk cId="2258110820" sldId="2783"/>
        </pc:sldMkLst>
      </pc:sldChg>
      <pc:sldChg chg="del">
        <pc:chgData name="paul meaney" userId="8f3b41ac-413d-46e0-bc97-8181c95bcdc2" providerId="ADAL" clId="{8FF7F34A-7772-44C1-B9E8-2F91FC339C58}" dt="2025-02-12T17:55:12.390" v="4177" actId="47"/>
        <pc:sldMkLst>
          <pc:docMk/>
          <pc:sldMk cId="3339374927" sldId="2784"/>
        </pc:sldMkLst>
      </pc:sldChg>
      <pc:sldChg chg="del">
        <pc:chgData name="paul meaney" userId="8f3b41ac-413d-46e0-bc97-8181c95bcdc2" providerId="ADAL" clId="{8FF7F34A-7772-44C1-B9E8-2F91FC339C58}" dt="2025-02-12T17:55:11.828" v="4175" actId="47"/>
        <pc:sldMkLst>
          <pc:docMk/>
          <pc:sldMk cId="746219198" sldId="2785"/>
        </pc:sldMkLst>
      </pc:sldChg>
      <pc:sldChg chg="del">
        <pc:chgData name="paul meaney" userId="8f3b41ac-413d-46e0-bc97-8181c95bcdc2" providerId="ADAL" clId="{8FF7F34A-7772-44C1-B9E8-2F91FC339C58}" dt="2025-02-12T17:55:12.065" v="4176" actId="47"/>
        <pc:sldMkLst>
          <pc:docMk/>
          <pc:sldMk cId="2426971986" sldId="2786"/>
        </pc:sldMkLst>
      </pc:sldChg>
      <pc:sldChg chg="modSp add mod">
        <pc:chgData name="paul meaney" userId="8f3b41ac-413d-46e0-bc97-8181c95bcdc2" providerId="ADAL" clId="{8FF7F34A-7772-44C1-B9E8-2F91FC339C58}" dt="2025-02-12T16:29:12.613" v="3892" actId="6549"/>
        <pc:sldMkLst>
          <pc:docMk/>
          <pc:sldMk cId="1952372491" sldId="2807"/>
        </pc:sldMkLst>
      </pc:sldChg>
      <pc:sldChg chg="modSp add mod">
        <pc:chgData name="paul meaney" userId="8f3b41ac-413d-46e0-bc97-8181c95bcdc2" providerId="ADAL" clId="{8FF7F34A-7772-44C1-B9E8-2F91FC339C58}" dt="2025-02-12T16:32:08.240" v="3895" actId="6549"/>
        <pc:sldMkLst>
          <pc:docMk/>
          <pc:sldMk cId="3273146632" sldId="2808"/>
        </pc:sldMkLst>
      </pc:sldChg>
      <pc:sldChg chg="modSp add mod">
        <pc:chgData name="paul meaney" userId="8f3b41ac-413d-46e0-bc97-8181c95bcdc2" providerId="ADAL" clId="{8FF7F34A-7772-44C1-B9E8-2F91FC339C58}" dt="2025-02-12T11:42:18.876" v="689" actId="20577"/>
        <pc:sldMkLst>
          <pc:docMk/>
          <pc:sldMk cId="1290571495" sldId="2996"/>
        </pc:sldMkLst>
      </pc:sldChg>
      <pc:sldChg chg="modSp add mod">
        <pc:chgData name="paul meaney" userId="8f3b41ac-413d-46e0-bc97-8181c95bcdc2" providerId="ADAL" clId="{8FF7F34A-7772-44C1-B9E8-2F91FC339C58}" dt="2025-02-12T11:43:05.182" v="739" actId="313"/>
        <pc:sldMkLst>
          <pc:docMk/>
          <pc:sldMk cId="2348755634" sldId="2997"/>
        </pc:sldMkLst>
      </pc:sldChg>
      <pc:sldChg chg="new del">
        <pc:chgData name="paul meaney" userId="8f3b41ac-413d-46e0-bc97-8181c95bcdc2" providerId="ADAL" clId="{8FF7F34A-7772-44C1-B9E8-2F91FC339C58}" dt="2025-02-12T11:57:18.103" v="1379" actId="47"/>
        <pc:sldMkLst>
          <pc:docMk/>
          <pc:sldMk cId="893146034" sldId="2998"/>
        </pc:sldMkLst>
      </pc:sldChg>
      <pc:sldChg chg="addSp delSp modSp new mod setBg">
        <pc:chgData name="paul meaney" userId="8f3b41ac-413d-46e0-bc97-8181c95bcdc2" providerId="ADAL" clId="{8FF7F34A-7772-44C1-B9E8-2F91FC339C58}" dt="2025-02-12T12:29:17.093" v="3327" actId="26606"/>
        <pc:sldMkLst>
          <pc:docMk/>
          <pc:sldMk cId="2905496619" sldId="2998"/>
        </pc:sldMkLst>
      </pc:sldChg>
      <pc:sldChg chg="modSp add mod">
        <pc:chgData name="paul meaney" userId="8f3b41ac-413d-46e0-bc97-8181c95bcdc2" providerId="ADAL" clId="{8FF7F34A-7772-44C1-B9E8-2F91FC339C58}" dt="2025-02-12T12:06:16.434" v="2555" actId="20577"/>
        <pc:sldMkLst>
          <pc:docMk/>
          <pc:sldMk cId="2986980399" sldId="2999"/>
        </pc:sldMkLst>
      </pc:sldChg>
      <pc:sldChg chg="modSp add mod">
        <pc:chgData name="paul meaney" userId="8f3b41ac-413d-46e0-bc97-8181c95bcdc2" providerId="ADAL" clId="{8FF7F34A-7772-44C1-B9E8-2F91FC339C58}" dt="2025-02-12T12:30:20.752" v="3425" actId="20577"/>
        <pc:sldMkLst>
          <pc:docMk/>
          <pc:sldMk cId="2514406720" sldId="3000"/>
        </pc:sldMkLst>
      </pc:sldChg>
      <pc:sldChg chg="modSp new del mod">
        <pc:chgData name="paul meaney" userId="8f3b41ac-413d-46e0-bc97-8181c95bcdc2" providerId="ADAL" clId="{8FF7F34A-7772-44C1-B9E8-2F91FC339C58}" dt="2025-02-12T12:40:54.214" v="3578" actId="47"/>
        <pc:sldMkLst>
          <pc:docMk/>
          <pc:sldMk cId="2625779367" sldId="3001"/>
        </pc:sldMkLst>
      </pc:sldChg>
      <pc:sldChg chg="modSp add mod">
        <pc:chgData name="paul meaney" userId="8f3b41ac-413d-46e0-bc97-8181c95bcdc2" providerId="ADAL" clId="{8FF7F34A-7772-44C1-B9E8-2F91FC339C58}" dt="2025-02-12T12:47:47.189" v="3680" actId="2165"/>
        <pc:sldMkLst>
          <pc:docMk/>
          <pc:sldMk cId="1292936600" sldId="3002"/>
        </pc:sldMkLst>
      </pc:sldChg>
      <pc:sldChg chg="modSp add mod">
        <pc:chgData name="paul meaney" userId="8f3b41ac-413d-46e0-bc97-8181c95bcdc2" providerId="ADAL" clId="{8FF7F34A-7772-44C1-B9E8-2F91FC339C58}" dt="2025-02-12T12:47:37.672" v="3679"/>
        <pc:sldMkLst>
          <pc:docMk/>
          <pc:sldMk cId="893063012" sldId="3003"/>
        </pc:sldMkLst>
      </pc:sldChg>
      <pc:sldChg chg="modSp add mod">
        <pc:chgData name="paul meaney" userId="8f3b41ac-413d-46e0-bc97-8181c95bcdc2" providerId="ADAL" clId="{8FF7F34A-7772-44C1-B9E8-2F91FC339C58}" dt="2025-02-12T12:46:13.900" v="3665" actId="2165"/>
        <pc:sldMkLst>
          <pc:docMk/>
          <pc:sldMk cId="3893928072" sldId="3004"/>
        </pc:sldMkLst>
      </pc:sldChg>
      <pc:sldChg chg="modSp add mod">
        <pc:chgData name="paul meaney" userId="8f3b41ac-413d-46e0-bc97-8181c95bcdc2" providerId="ADAL" clId="{8FF7F34A-7772-44C1-B9E8-2F91FC339C58}" dt="2025-02-12T12:47:20.045" v="3676" actId="20577"/>
        <pc:sldMkLst>
          <pc:docMk/>
          <pc:sldMk cId="4010661618" sldId="3005"/>
        </pc:sldMkLst>
      </pc:sldChg>
      <pc:sldChg chg="addSp delSp add del setBg delDesignElem">
        <pc:chgData name="paul meaney" userId="8f3b41ac-413d-46e0-bc97-8181c95bcdc2" providerId="ADAL" clId="{8FF7F34A-7772-44C1-B9E8-2F91FC339C58}" dt="2025-02-12T13:50:11.391" v="3739"/>
        <pc:sldMkLst>
          <pc:docMk/>
          <pc:sldMk cId="2941257913" sldId="3006"/>
        </pc:sldMkLst>
      </pc:sldChg>
      <pc:sldChg chg="modSp add del mod ord">
        <pc:chgData name="paul meaney" userId="8f3b41ac-413d-46e0-bc97-8181c95bcdc2" providerId="ADAL" clId="{8FF7F34A-7772-44C1-B9E8-2F91FC339C58}" dt="2025-02-12T13:50:36.540" v="3746"/>
        <pc:sldMkLst>
          <pc:docMk/>
          <pc:sldMk cId="3024315452" sldId="3006"/>
        </pc:sldMkLst>
      </pc:sldChg>
      <pc:sldChg chg="modSp add del mod ord">
        <pc:chgData name="paul meaney" userId="8f3b41ac-413d-46e0-bc97-8181c95bcdc2" providerId="ADAL" clId="{8FF7F34A-7772-44C1-B9E8-2F91FC339C58}" dt="2025-02-12T13:50:38.352" v="3748"/>
        <pc:sldMkLst>
          <pc:docMk/>
          <pc:sldMk cId="7781706" sldId="3007"/>
        </pc:sldMkLst>
      </pc:sldChg>
      <pc:sldChg chg="addSp delSp add del setBg delDesignElem">
        <pc:chgData name="paul meaney" userId="8f3b41ac-413d-46e0-bc97-8181c95bcdc2" providerId="ADAL" clId="{8FF7F34A-7772-44C1-B9E8-2F91FC339C58}" dt="2025-02-12T13:50:11.391" v="3739"/>
        <pc:sldMkLst>
          <pc:docMk/>
          <pc:sldMk cId="2837843726" sldId="3007"/>
        </pc:sldMkLst>
      </pc:sldChg>
      <pc:sldChg chg="add">
        <pc:chgData name="paul meaney" userId="8f3b41ac-413d-46e0-bc97-8181c95bcdc2" providerId="ADAL" clId="{8FF7F34A-7772-44C1-B9E8-2F91FC339C58}" dt="2025-02-12T16:07:02.443" v="3759"/>
        <pc:sldMkLst>
          <pc:docMk/>
          <pc:sldMk cId="231642469" sldId="3008"/>
        </pc:sldMkLst>
      </pc:sldChg>
      <pc:sldChg chg="addSp delSp add del setBg delDesignElem">
        <pc:chgData name="paul meaney" userId="8f3b41ac-413d-46e0-bc97-8181c95bcdc2" providerId="ADAL" clId="{8FF7F34A-7772-44C1-B9E8-2F91FC339C58}" dt="2025-02-12T16:12:00.252" v="3782"/>
        <pc:sldMkLst>
          <pc:docMk/>
          <pc:sldMk cId="412237232" sldId="3009"/>
        </pc:sldMkLst>
      </pc:sldChg>
      <pc:sldChg chg="add">
        <pc:chgData name="paul meaney" userId="8f3b41ac-413d-46e0-bc97-8181c95bcdc2" providerId="ADAL" clId="{8FF7F34A-7772-44C1-B9E8-2F91FC339C58}" dt="2025-02-12T16:12:06.290" v="3783"/>
        <pc:sldMkLst>
          <pc:docMk/>
          <pc:sldMk cId="2810649956" sldId="3009"/>
        </pc:sldMkLst>
      </pc:sldChg>
      <pc:sldChg chg="add del setBg">
        <pc:chgData name="paul meaney" userId="8f3b41ac-413d-46e0-bc97-8181c95bcdc2" providerId="ADAL" clId="{8FF7F34A-7772-44C1-B9E8-2F91FC339C58}" dt="2025-02-12T16:12:00.252" v="3782"/>
        <pc:sldMkLst>
          <pc:docMk/>
          <pc:sldMk cId="1359145262" sldId="3010"/>
        </pc:sldMkLst>
      </pc:sldChg>
      <pc:sldChg chg="modSp add mod ord">
        <pc:chgData name="paul meaney" userId="8f3b41ac-413d-46e0-bc97-8181c95bcdc2" providerId="ADAL" clId="{8FF7F34A-7772-44C1-B9E8-2F91FC339C58}" dt="2025-02-12T16:12:56.455" v="3796" actId="20577"/>
        <pc:sldMkLst>
          <pc:docMk/>
          <pc:sldMk cId="3356419705" sldId="3010"/>
        </pc:sldMkLst>
      </pc:sldChg>
      <pc:sldChg chg="add del">
        <pc:chgData name="paul meaney" userId="8f3b41ac-413d-46e0-bc97-8181c95bcdc2" providerId="ADAL" clId="{8FF7F34A-7772-44C1-B9E8-2F91FC339C58}" dt="2025-02-12T16:12:00.252" v="3782"/>
        <pc:sldMkLst>
          <pc:docMk/>
          <pc:sldMk cId="314605016" sldId="3011"/>
        </pc:sldMkLst>
      </pc:sldChg>
      <pc:sldChg chg="add">
        <pc:chgData name="paul meaney" userId="8f3b41ac-413d-46e0-bc97-8181c95bcdc2" providerId="ADAL" clId="{8FF7F34A-7772-44C1-B9E8-2F91FC339C58}" dt="2025-02-12T16:21:45.133" v="3815"/>
        <pc:sldMkLst>
          <pc:docMk/>
          <pc:sldMk cId="1701980990" sldId="3011"/>
        </pc:sldMkLst>
      </pc:sldChg>
      <pc:sldChg chg="add del">
        <pc:chgData name="paul meaney" userId="8f3b41ac-413d-46e0-bc97-8181c95bcdc2" providerId="ADAL" clId="{8FF7F34A-7772-44C1-B9E8-2F91FC339C58}" dt="2025-02-12T16:12:00.252" v="3782"/>
        <pc:sldMkLst>
          <pc:docMk/>
          <pc:sldMk cId="73956092" sldId="3012"/>
        </pc:sldMkLst>
      </pc:sldChg>
      <pc:sldChg chg="add">
        <pc:chgData name="paul meaney" userId="8f3b41ac-413d-46e0-bc97-8181c95bcdc2" providerId="ADAL" clId="{8FF7F34A-7772-44C1-B9E8-2F91FC339C58}" dt="2025-02-12T16:21:45.133" v="3815"/>
        <pc:sldMkLst>
          <pc:docMk/>
          <pc:sldMk cId="240401813" sldId="3012"/>
        </pc:sldMkLst>
      </pc:sldChg>
      <pc:sldChg chg="add">
        <pc:chgData name="paul meaney" userId="8f3b41ac-413d-46e0-bc97-8181c95bcdc2" providerId="ADAL" clId="{8FF7F34A-7772-44C1-B9E8-2F91FC339C58}" dt="2025-02-12T16:21:45.133" v="3815"/>
        <pc:sldMkLst>
          <pc:docMk/>
          <pc:sldMk cId="946235798" sldId="3013"/>
        </pc:sldMkLst>
      </pc:sldChg>
      <pc:sldChg chg="add del">
        <pc:chgData name="paul meaney" userId="8f3b41ac-413d-46e0-bc97-8181c95bcdc2" providerId="ADAL" clId="{8FF7F34A-7772-44C1-B9E8-2F91FC339C58}" dt="2025-02-12T16:12:00.252" v="3782"/>
        <pc:sldMkLst>
          <pc:docMk/>
          <pc:sldMk cId="1565655372" sldId="3013"/>
        </pc:sldMkLst>
      </pc:sldChg>
      <pc:sldChg chg="add">
        <pc:chgData name="paul meaney" userId="8f3b41ac-413d-46e0-bc97-8181c95bcdc2" providerId="ADAL" clId="{8FF7F34A-7772-44C1-B9E8-2F91FC339C58}" dt="2025-02-12T16:21:45.133" v="3815"/>
        <pc:sldMkLst>
          <pc:docMk/>
          <pc:sldMk cId="201555561" sldId="3014"/>
        </pc:sldMkLst>
      </pc:sldChg>
      <pc:sldChg chg="add del">
        <pc:chgData name="paul meaney" userId="8f3b41ac-413d-46e0-bc97-8181c95bcdc2" providerId="ADAL" clId="{8FF7F34A-7772-44C1-B9E8-2F91FC339C58}" dt="2025-02-12T16:12:00.252" v="3782"/>
        <pc:sldMkLst>
          <pc:docMk/>
          <pc:sldMk cId="2854881789" sldId="3014"/>
        </pc:sldMkLst>
      </pc:sldChg>
      <pc:sldChg chg="add">
        <pc:chgData name="paul meaney" userId="8f3b41ac-413d-46e0-bc97-8181c95bcdc2" providerId="ADAL" clId="{8FF7F34A-7772-44C1-B9E8-2F91FC339C58}" dt="2025-02-12T16:21:56.219" v="3818"/>
        <pc:sldMkLst>
          <pc:docMk/>
          <pc:sldMk cId="68548008" sldId="3015"/>
        </pc:sldMkLst>
      </pc:sldChg>
      <pc:sldChg chg="add">
        <pc:chgData name="paul meaney" userId="8f3b41ac-413d-46e0-bc97-8181c95bcdc2" providerId="ADAL" clId="{8FF7F34A-7772-44C1-B9E8-2F91FC339C58}" dt="2025-02-12T16:21:56.219" v="3818"/>
        <pc:sldMkLst>
          <pc:docMk/>
          <pc:sldMk cId="2933806518" sldId="3016"/>
        </pc:sldMkLst>
      </pc:sldChg>
      <pc:sldChg chg="add">
        <pc:chgData name="paul meaney" userId="8f3b41ac-413d-46e0-bc97-8181c95bcdc2" providerId="ADAL" clId="{8FF7F34A-7772-44C1-B9E8-2F91FC339C58}" dt="2025-02-12T16:21:56.219" v="3818"/>
        <pc:sldMkLst>
          <pc:docMk/>
          <pc:sldMk cId="3847545066" sldId="3017"/>
        </pc:sldMkLst>
      </pc:sldChg>
      <pc:sldChg chg="add">
        <pc:chgData name="paul meaney" userId="8f3b41ac-413d-46e0-bc97-8181c95bcdc2" providerId="ADAL" clId="{8FF7F34A-7772-44C1-B9E8-2F91FC339C58}" dt="2025-02-12T16:21:56.219" v="3818"/>
        <pc:sldMkLst>
          <pc:docMk/>
          <pc:sldMk cId="3087820591" sldId="3018"/>
        </pc:sldMkLst>
      </pc:sldChg>
      <pc:sldChg chg="add">
        <pc:chgData name="paul meaney" userId="8f3b41ac-413d-46e0-bc97-8181c95bcdc2" providerId="ADAL" clId="{8FF7F34A-7772-44C1-B9E8-2F91FC339C58}" dt="2025-02-12T16:22:07.871" v="3819"/>
        <pc:sldMkLst>
          <pc:docMk/>
          <pc:sldMk cId="14515697" sldId="3019"/>
        </pc:sldMkLst>
      </pc:sldChg>
      <pc:sldChg chg="add">
        <pc:chgData name="paul meaney" userId="8f3b41ac-413d-46e0-bc97-8181c95bcdc2" providerId="ADAL" clId="{8FF7F34A-7772-44C1-B9E8-2F91FC339C58}" dt="2025-02-12T16:22:07.871" v="3819"/>
        <pc:sldMkLst>
          <pc:docMk/>
          <pc:sldMk cId="2991741600" sldId="3020"/>
        </pc:sldMkLst>
      </pc:sldChg>
      <pc:sldChg chg="add">
        <pc:chgData name="paul meaney" userId="8f3b41ac-413d-46e0-bc97-8181c95bcdc2" providerId="ADAL" clId="{8FF7F34A-7772-44C1-B9E8-2F91FC339C58}" dt="2025-02-12T16:22:07.871" v="3819"/>
        <pc:sldMkLst>
          <pc:docMk/>
          <pc:sldMk cId="134410286" sldId="3021"/>
        </pc:sldMkLst>
      </pc:sldChg>
      <pc:sldChg chg="add">
        <pc:chgData name="paul meaney" userId="8f3b41ac-413d-46e0-bc97-8181c95bcdc2" providerId="ADAL" clId="{8FF7F34A-7772-44C1-B9E8-2F91FC339C58}" dt="2025-02-12T16:22:07.871" v="3819"/>
        <pc:sldMkLst>
          <pc:docMk/>
          <pc:sldMk cId="1497922124" sldId="3022"/>
        </pc:sldMkLst>
      </pc:sldChg>
      <pc:sldChg chg="modSp new del mod">
        <pc:chgData name="paul meaney" userId="8f3b41ac-413d-46e0-bc97-8181c95bcdc2" providerId="ADAL" clId="{8FF7F34A-7772-44C1-B9E8-2F91FC339C58}" dt="2025-02-12T16:29:08.553" v="3891" actId="47"/>
        <pc:sldMkLst>
          <pc:docMk/>
          <pc:sldMk cId="4008591241" sldId="3023"/>
        </pc:sldMkLst>
      </pc:sldChg>
      <pc:sldChg chg="modSp new mod">
        <pc:chgData name="paul meaney" userId="8f3b41ac-413d-46e0-bc97-8181c95bcdc2" providerId="ADAL" clId="{8FF7F34A-7772-44C1-B9E8-2F91FC339C58}" dt="2025-02-12T16:22:44.857" v="3868" actId="20577"/>
        <pc:sldMkLst>
          <pc:docMk/>
          <pc:sldMk cId="2541725410" sldId="3024"/>
        </pc:sldMkLst>
      </pc:sldChg>
      <pc:sldChg chg="modSp new mod">
        <pc:chgData name="paul meaney" userId="8f3b41ac-413d-46e0-bc97-8181c95bcdc2" providerId="ADAL" clId="{8FF7F34A-7772-44C1-B9E8-2F91FC339C58}" dt="2025-02-12T16:22:51.399" v="3888" actId="20577"/>
        <pc:sldMkLst>
          <pc:docMk/>
          <pc:sldMk cId="3965362093" sldId="3025"/>
        </pc:sldMkLst>
      </pc:sldChg>
      <pc:sldChg chg="add ord">
        <pc:chgData name="paul meaney" userId="8f3b41ac-413d-46e0-bc97-8181c95bcdc2" providerId="ADAL" clId="{8FF7F34A-7772-44C1-B9E8-2F91FC339C58}" dt="2025-02-12T17:54:33.602" v="4068"/>
        <pc:sldMkLst>
          <pc:docMk/>
          <pc:sldMk cId="2687152425" sldId="3026"/>
        </pc:sldMkLst>
      </pc:sldChg>
      <pc:sldChg chg="modSp add mod ord">
        <pc:chgData name="paul meaney" userId="8f3b41ac-413d-46e0-bc97-8181c95bcdc2" providerId="ADAL" clId="{8FF7F34A-7772-44C1-B9E8-2F91FC339C58}" dt="2025-02-12T17:52:50.194" v="3969"/>
        <pc:sldMkLst>
          <pc:docMk/>
          <pc:sldMk cId="2978183455" sldId="3027"/>
        </pc:sldMkLst>
      </pc:sldChg>
      <pc:sldChg chg="modSp add mod">
        <pc:chgData name="paul meaney" userId="8f3b41ac-413d-46e0-bc97-8181c95bcdc2" providerId="ADAL" clId="{8FF7F34A-7772-44C1-B9E8-2F91FC339C58}" dt="2025-02-12T17:53:04.314" v="3987" actId="20577"/>
        <pc:sldMkLst>
          <pc:docMk/>
          <pc:sldMk cId="287345422" sldId="3028"/>
        </pc:sldMkLst>
      </pc:sldChg>
      <pc:sldChg chg="modSp add mod ord">
        <pc:chgData name="paul meaney" userId="8f3b41ac-413d-46e0-bc97-8181c95bcdc2" providerId="ADAL" clId="{8FF7F34A-7772-44C1-B9E8-2F91FC339C58}" dt="2025-02-12T17:53:21.146" v="4011" actId="20577"/>
        <pc:sldMkLst>
          <pc:docMk/>
          <pc:sldMk cId="1058993501" sldId="3029"/>
        </pc:sldMkLst>
      </pc:sldChg>
      <pc:sldChg chg="modSp add mod">
        <pc:chgData name="paul meaney" userId="8f3b41ac-413d-46e0-bc97-8181c95bcdc2" providerId="ADAL" clId="{8FF7F34A-7772-44C1-B9E8-2F91FC339C58}" dt="2025-02-12T17:53:51.666" v="4047" actId="20577"/>
        <pc:sldMkLst>
          <pc:docMk/>
          <pc:sldMk cId="2044917943" sldId="3030"/>
        </pc:sldMkLst>
      </pc:sldChg>
      <pc:sldChg chg="modSp add mod">
        <pc:chgData name="paul meaney" userId="8f3b41ac-413d-46e0-bc97-8181c95bcdc2" providerId="ADAL" clId="{8FF7F34A-7772-44C1-B9E8-2F91FC339C58}" dt="2025-02-12T17:54:03.913" v="4066" actId="20577"/>
        <pc:sldMkLst>
          <pc:docMk/>
          <pc:sldMk cId="2721990497" sldId="3031"/>
        </pc:sldMkLst>
      </pc:sldChg>
      <pc:sldChg chg="add">
        <pc:chgData name="paul meaney" userId="8f3b41ac-413d-46e0-bc97-8181c95bcdc2" providerId="ADAL" clId="{8FF7F34A-7772-44C1-B9E8-2F91FC339C58}" dt="2025-02-12T17:54:38.573" v="4069"/>
        <pc:sldMkLst>
          <pc:docMk/>
          <pc:sldMk cId="643203663" sldId="3032"/>
        </pc:sldMkLst>
      </pc:sldChg>
      <pc:sldChg chg="add">
        <pc:chgData name="paul meaney" userId="8f3b41ac-413d-46e0-bc97-8181c95bcdc2" providerId="ADAL" clId="{8FF7F34A-7772-44C1-B9E8-2F91FC339C58}" dt="2025-02-12T17:54:38.573" v="4069"/>
        <pc:sldMkLst>
          <pc:docMk/>
          <pc:sldMk cId="168514235" sldId="3033"/>
        </pc:sldMkLst>
      </pc:sldChg>
      <pc:sldChg chg="add">
        <pc:chgData name="paul meaney" userId="8f3b41ac-413d-46e0-bc97-8181c95bcdc2" providerId="ADAL" clId="{8FF7F34A-7772-44C1-B9E8-2F91FC339C58}" dt="2025-02-12T17:54:38.573" v="4069"/>
        <pc:sldMkLst>
          <pc:docMk/>
          <pc:sldMk cId="1439182904" sldId="3034"/>
        </pc:sldMkLst>
      </pc:sldChg>
      <pc:sldChg chg="add">
        <pc:chgData name="paul meaney" userId="8f3b41ac-413d-46e0-bc97-8181c95bcdc2" providerId="ADAL" clId="{8FF7F34A-7772-44C1-B9E8-2F91FC339C58}" dt="2025-02-12T17:54:38.573" v="4069"/>
        <pc:sldMkLst>
          <pc:docMk/>
          <pc:sldMk cId="3927214240" sldId="3035"/>
        </pc:sldMkLst>
      </pc:sldChg>
      <pc:sldChg chg="add">
        <pc:chgData name="paul meaney" userId="8f3b41ac-413d-46e0-bc97-8181c95bcdc2" providerId="ADAL" clId="{8FF7F34A-7772-44C1-B9E8-2F91FC339C58}" dt="2025-02-12T17:54:41.524" v="4070"/>
        <pc:sldMkLst>
          <pc:docMk/>
          <pc:sldMk cId="2132384160" sldId="3036"/>
        </pc:sldMkLst>
      </pc:sldChg>
      <pc:sldChg chg="add">
        <pc:chgData name="paul meaney" userId="8f3b41ac-413d-46e0-bc97-8181c95bcdc2" providerId="ADAL" clId="{8FF7F34A-7772-44C1-B9E8-2F91FC339C58}" dt="2025-02-12T17:54:41.524" v="4070"/>
        <pc:sldMkLst>
          <pc:docMk/>
          <pc:sldMk cId="2274472953" sldId="3037"/>
        </pc:sldMkLst>
      </pc:sldChg>
      <pc:sldChg chg="add">
        <pc:chgData name="paul meaney" userId="8f3b41ac-413d-46e0-bc97-8181c95bcdc2" providerId="ADAL" clId="{8FF7F34A-7772-44C1-B9E8-2F91FC339C58}" dt="2025-02-12T17:54:41.524" v="4070"/>
        <pc:sldMkLst>
          <pc:docMk/>
          <pc:sldMk cId="1072122549" sldId="3038"/>
        </pc:sldMkLst>
      </pc:sldChg>
      <pc:sldChg chg="add">
        <pc:chgData name="paul meaney" userId="8f3b41ac-413d-46e0-bc97-8181c95bcdc2" providerId="ADAL" clId="{8FF7F34A-7772-44C1-B9E8-2F91FC339C58}" dt="2025-02-12T17:54:41.524" v="4070"/>
        <pc:sldMkLst>
          <pc:docMk/>
          <pc:sldMk cId="3976827042" sldId="3039"/>
        </pc:sldMkLst>
      </pc:sldChg>
      <pc:sldChg chg="add">
        <pc:chgData name="paul meaney" userId="8f3b41ac-413d-46e0-bc97-8181c95bcdc2" providerId="ADAL" clId="{8FF7F34A-7772-44C1-B9E8-2F91FC339C58}" dt="2025-02-12T17:54:43.427" v="4071"/>
        <pc:sldMkLst>
          <pc:docMk/>
          <pc:sldMk cId="832950536" sldId="3040"/>
        </pc:sldMkLst>
      </pc:sldChg>
      <pc:sldChg chg="add">
        <pc:chgData name="paul meaney" userId="8f3b41ac-413d-46e0-bc97-8181c95bcdc2" providerId="ADAL" clId="{8FF7F34A-7772-44C1-B9E8-2F91FC339C58}" dt="2025-02-12T17:54:43.427" v="4071"/>
        <pc:sldMkLst>
          <pc:docMk/>
          <pc:sldMk cId="3754579187" sldId="3041"/>
        </pc:sldMkLst>
      </pc:sldChg>
      <pc:sldChg chg="add">
        <pc:chgData name="paul meaney" userId="8f3b41ac-413d-46e0-bc97-8181c95bcdc2" providerId="ADAL" clId="{8FF7F34A-7772-44C1-B9E8-2F91FC339C58}" dt="2025-02-12T17:54:43.427" v="4071"/>
        <pc:sldMkLst>
          <pc:docMk/>
          <pc:sldMk cId="2966245444" sldId="3042"/>
        </pc:sldMkLst>
      </pc:sldChg>
      <pc:sldChg chg="add">
        <pc:chgData name="paul meaney" userId="8f3b41ac-413d-46e0-bc97-8181c95bcdc2" providerId="ADAL" clId="{8FF7F34A-7772-44C1-B9E8-2F91FC339C58}" dt="2025-02-12T17:54:43.427" v="4071"/>
        <pc:sldMkLst>
          <pc:docMk/>
          <pc:sldMk cId="2139533858" sldId="3043"/>
        </pc:sldMkLst>
      </pc:sldChg>
      <pc:sldChg chg="add">
        <pc:chgData name="paul meaney" userId="8f3b41ac-413d-46e0-bc97-8181c95bcdc2" providerId="ADAL" clId="{8FF7F34A-7772-44C1-B9E8-2F91FC339C58}" dt="2025-02-12T17:54:45.660" v="4072"/>
        <pc:sldMkLst>
          <pc:docMk/>
          <pc:sldMk cId="831870325" sldId="3044"/>
        </pc:sldMkLst>
      </pc:sldChg>
      <pc:sldChg chg="add">
        <pc:chgData name="paul meaney" userId="8f3b41ac-413d-46e0-bc97-8181c95bcdc2" providerId="ADAL" clId="{8FF7F34A-7772-44C1-B9E8-2F91FC339C58}" dt="2025-02-12T17:54:45.660" v="4072"/>
        <pc:sldMkLst>
          <pc:docMk/>
          <pc:sldMk cId="4036579600" sldId="3045"/>
        </pc:sldMkLst>
      </pc:sldChg>
      <pc:sldChg chg="add">
        <pc:chgData name="paul meaney" userId="8f3b41ac-413d-46e0-bc97-8181c95bcdc2" providerId="ADAL" clId="{8FF7F34A-7772-44C1-B9E8-2F91FC339C58}" dt="2025-02-12T17:54:45.660" v="4072"/>
        <pc:sldMkLst>
          <pc:docMk/>
          <pc:sldMk cId="3071425033" sldId="3046"/>
        </pc:sldMkLst>
      </pc:sldChg>
      <pc:sldChg chg="add">
        <pc:chgData name="paul meaney" userId="8f3b41ac-413d-46e0-bc97-8181c95bcdc2" providerId="ADAL" clId="{8FF7F34A-7772-44C1-B9E8-2F91FC339C58}" dt="2025-02-12T17:54:45.660" v="4072"/>
        <pc:sldMkLst>
          <pc:docMk/>
          <pc:sldMk cId="1231813710" sldId="3047"/>
        </pc:sldMkLst>
      </pc:sldChg>
      <pc:sldChg chg="modSp new mod">
        <pc:chgData name="paul meaney" userId="8f3b41ac-413d-46e0-bc97-8181c95bcdc2" providerId="ADAL" clId="{8FF7F34A-7772-44C1-B9E8-2F91FC339C58}" dt="2025-02-12T17:56:44.802" v="4193" actId="20577"/>
        <pc:sldMkLst>
          <pc:docMk/>
          <pc:sldMk cId="3701047516" sldId="3048"/>
        </pc:sldMkLst>
      </pc:sldChg>
      <pc:sldChg chg="modSp new mod">
        <pc:chgData name="paul meaney" userId="8f3b41ac-413d-46e0-bc97-8181c95bcdc2" providerId="ADAL" clId="{8FF7F34A-7772-44C1-B9E8-2F91FC339C58}" dt="2025-02-12T17:56:51.770" v="4211" actId="20577"/>
        <pc:sldMkLst>
          <pc:docMk/>
          <pc:sldMk cId="1707306367" sldId="3049"/>
        </pc:sldMkLst>
      </pc:sldChg>
      <pc:sldChg chg="modSp new mod">
        <pc:chgData name="paul meaney" userId="8f3b41ac-413d-46e0-bc97-8181c95bcdc2" providerId="ADAL" clId="{8FF7F34A-7772-44C1-B9E8-2F91FC339C58}" dt="2025-02-12T17:57:03.043" v="4244" actId="20577"/>
        <pc:sldMkLst>
          <pc:docMk/>
          <pc:sldMk cId="2912635863" sldId="3050"/>
        </pc:sldMkLst>
      </pc:sldChg>
      <pc:sldChg chg="modSp new mod">
        <pc:chgData name="paul meaney" userId="8f3b41ac-413d-46e0-bc97-8181c95bcdc2" providerId="ADAL" clId="{8FF7F34A-7772-44C1-B9E8-2F91FC339C58}" dt="2025-02-12T18:09:41.439" v="4434" actId="20577"/>
        <pc:sldMkLst>
          <pc:docMk/>
          <pc:sldMk cId="1708140210" sldId="3051"/>
        </pc:sldMkLst>
      </pc:sldChg>
      <pc:sldChg chg="modSp new mod ord">
        <pc:chgData name="paul meaney" userId="8f3b41ac-413d-46e0-bc97-8181c95bcdc2" providerId="ADAL" clId="{8FF7F34A-7772-44C1-B9E8-2F91FC339C58}" dt="2025-02-12T18:14:17.562" v="4714" actId="20577"/>
        <pc:sldMkLst>
          <pc:docMk/>
          <pc:sldMk cId="2631212582" sldId="3052"/>
        </pc:sldMkLst>
      </pc:sldChg>
    </pc:docChg>
  </pc:docChgLst>
  <pc:docChgLst>
    <pc:chgData name="paul meaney" userId="8f3b41ac-413d-46e0-bc97-8181c95bcdc2" providerId="ADAL" clId="{983FFC0D-6031-4F49-B28C-FA9A3F36E720}"/>
    <pc:docChg chg="undo custSel addSld delSld modSld sldOrd addSection delSection modSection">
      <pc:chgData name="paul meaney" userId="8f3b41ac-413d-46e0-bc97-8181c95bcdc2" providerId="ADAL" clId="{983FFC0D-6031-4F49-B28C-FA9A3F36E720}" dt="2025-02-19T16:06:29.196" v="33169" actId="114"/>
      <pc:docMkLst>
        <pc:docMk/>
      </pc:docMkLst>
      <pc:sldChg chg="modSp mod">
        <pc:chgData name="paul meaney" userId="8f3b41ac-413d-46e0-bc97-8181c95bcdc2" providerId="ADAL" clId="{983FFC0D-6031-4F49-B28C-FA9A3F36E720}" dt="2025-02-18T17:01:58.930" v="30455" actId="6549"/>
        <pc:sldMkLst>
          <pc:docMk/>
          <pc:sldMk cId="1380044357" sldId="549"/>
        </pc:sldMkLst>
      </pc:sldChg>
      <pc:sldChg chg="modSp mod">
        <pc:chgData name="paul meaney" userId="8f3b41ac-413d-46e0-bc97-8181c95bcdc2" providerId="ADAL" clId="{983FFC0D-6031-4F49-B28C-FA9A3F36E720}" dt="2025-02-17T14:02:56.727" v="8562" actId="1076"/>
        <pc:sldMkLst>
          <pc:docMk/>
          <pc:sldMk cId="2105892499" sldId="621"/>
        </pc:sldMkLst>
      </pc:sldChg>
      <pc:sldChg chg="modSp">
        <pc:chgData name="paul meaney" userId="8f3b41ac-413d-46e0-bc97-8181c95bcdc2" providerId="ADAL" clId="{983FFC0D-6031-4F49-B28C-FA9A3F36E720}" dt="2025-02-18T09:19:54.905" v="21823"/>
        <pc:sldMkLst>
          <pc:docMk/>
          <pc:sldMk cId="3059321837" sldId="1479"/>
        </pc:sldMkLst>
      </pc:sldChg>
      <pc:sldChg chg="addSp delSp modSp mod">
        <pc:chgData name="paul meaney" userId="8f3b41ac-413d-46e0-bc97-8181c95bcdc2" providerId="ADAL" clId="{983FFC0D-6031-4F49-B28C-FA9A3F36E720}" dt="2025-02-17T11:08:08.974" v="2858" actId="1076"/>
        <pc:sldMkLst>
          <pc:docMk/>
          <pc:sldMk cId="1534079110" sldId="1496"/>
        </pc:sldMkLst>
      </pc:sldChg>
      <pc:sldChg chg="addSp delSp modSp mod delAnim">
        <pc:chgData name="paul meaney" userId="8f3b41ac-413d-46e0-bc97-8181c95bcdc2" providerId="ADAL" clId="{983FFC0D-6031-4F49-B28C-FA9A3F36E720}" dt="2025-02-17T11:08:48.041" v="2897" actId="1076"/>
        <pc:sldMkLst>
          <pc:docMk/>
          <pc:sldMk cId="3895733981" sldId="1497"/>
        </pc:sldMkLst>
      </pc:sldChg>
      <pc:sldChg chg="addSp delSp modSp mod">
        <pc:chgData name="paul meaney" userId="8f3b41ac-413d-46e0-bc97-8181c95bcdc2" providerId="ADAL" clId="{983FFC0D-6031-4F49-B28C-FA9A3F36E720}" dt="2025-02-17T11:09:30.959" v="2938" actId="14100"/>
        <pc:sldMkLst>
          <pc:docMk/>
          <pc:sldMk cId="4128133162" sldId="1500"/>
        </pc:sldMkLst>
      </pc:sldChg>
      <pc:sldChg chg="addSp delSp modSp mod">
        <pc:chgData name="paul meaney" userId="8f3b41ac-413d-46e0-bc97-8181c95bcdc2" providerId="ADAL" clId="{983FFC0D-6031-4F49-B28C-FA9A3F36E720}" dt="2025-02-17T11:12:09.592" v="3038" actId="167"/>
        <pc:sldMkLst>
          <pc:docMk/>
          <pc:sldMk cId="482610747" sldId="1505"/>
        </pc:sldMkLst>
      </pc:sldChg>
      <pc:sldChg chg="modSp mod">
        <pc:chgData name="paul meaney" userId="8f3b41ac-413d-46e0-bc97-8181c95bcdc2" providerId="ADAL" clId="{983FFC0D-6031-4F49-B28C-FA9A3F36E720}" dt="2025-02-17T14:03:19.243" v="8564"/>
        <pc:sldMkLst>
          <pc:docMk/>
          <pc:sldMk cId="1040720821" sldId="1510"/>
        </pc:sldMkLst>
      </pc:sldChg>
      <pc:sldChg chg="del">
        <pc:chgData name="paul meaney" userId="8f3b41ac-413d-46e0-bc97-8181c95bcdc2" providerId="ADAL" clId="{983FFC0D-6031-4F49-B28C-FA9A3F36E720}" dt="2025-02-17T10:42:07.409" v="2" actId="47"/>
        <pc:sldMkLst>
          <pc:docMk/>
          <pc:sldMk cId="120402082" sldId="1511"/>
        </pc:sldMkLst>
      </pc:sldChg>
      <pc:sldChg chg="modSp">
        <pc:chgData name="paul meaney" userId="8f3b41ac-413d-46e0-bc97-8181c95bcdc2" providerId="ADAL" clId="{983FFC0D-6031-4F49-B28C-FA9A3F36E720}" dt="2025-02-17T14:00:31.842" v="8124"/>
        <pc:sldMkLst>
          <pc:docMk/>
          <pc:sldMk cId="1447013420" sldId="1518"/>
        </pc:sldMkLst>
      </pc:sldChg>
      <pc:sldChg chg="modSp">
        <pc:chgData name="paul meaney" userId="8f3b41ac-413d-46e0-bc97-8181c95bcdc2" providerId="ADAL" clId="{983FFC0D-6031-4F49-B28C-FA9A3F36E720}" dt="2025-02-17T14:00:23.723" v="8122"/>
        <pc:sldMkLst>
          <pc:docMk/>
          <pc:sldMk cId="3354041111" sldId="1522"/>
        </pc:sldMkLst>
      </pc:sldChg>
      <pc:sldChg chg="addSp delSp modSp mod">
        <pc:chgData name="paul meaney" userId="8f3b41ac-413d-46e0-bc97-8181c95bcdc2" providerId="ADAL" clId="{983FFC0D-6031-4F49-B28C-FA9A3F36E720}" dt="2025-02-17T11:10:51.078" v="3018" actId="14100"/>
        <pc:sldMkLst>
          <pc:docMk/>
          <pc:sldMk cId="1341602145" sldId="1535"/>
        </pc:sldMkLst>
      </pc:sldChg>
      <pc:sldChg chg="modSp">
        <pc:chgData name="paul meaney" userId="8f3b41ac-413d-46e0-bc97-8181c95bcdc2" providerId="ADAL" clId="{983FFC0D-6031-4F49-B28C-FA9A3F36E720}" dt="2025-02-17T11:20:29.060" v="3692" actId="114"/>
        <pc:sldMkLst>
          <pc:docMk/>
          <pc:sldMk cId="2273049033" sldId="1541"/>
        </pc:sldMkLst>
      </pc:sldChg>
      <pc:sldChg chg="addSp delSp modSp add mod delAnim modAnim">
        <pc:chgData name="paul meaney" userId="8f3b41ac-413d-46e0-bc97-8181c95bcdc2" providerId="ADAL" clId="{983FFC0D-6031-4F49-B28C-FA9A3F36E720}" dt="2025-02-18T14:23:51.536" v="28078" actId="1076"/>
        <pc:sldMkLst>
          <pc:docMk/>
          <pc:sldMk cId="2909131912" sldId="1722"/>
        </pc:sldMkLst>
      </pc:sldChg>
      <pc:sldChg chg="addSp delSp modSp mod delAnim">
        <pc:chgData name="paul meaney" userId="8f3b41ac-413d-46e0-bc97-8181c95bcdc2" providerId="ADAL" clId="{983FFC0D-6031-4F49-B28C-FA9A3F36E720}" dt="2025-02-17T11:24:02.767" v="3750" actId="1076"/>
        <pc:sldMkLst>
          <pc:docMk/>
          <pc:sldMk cId="2399959198" sldId="1919"/>
        </pc:sldMkLst>
      </pc:sldChg>
      <pc:sldChg chg="addSp delSp modSp add mod">
        <pc:chgData name="paul meaney" userId="8f3b41ac-413d-46e0-bc97-8181c95bcdc2" providerId="ADAL" clId="{983FFC0D-6031-4F49-B28C-FA9A3F36E720}" dt="2025-02-17T12:36:00.768" v="5798" actId="208"/>
        <pc:sldMkLst>
          <pc:docMk/>
          <pc:sldMk cId="252230313" sldId="2086"/>
        </pc:sldMkLst>
      </pc:sldChg>
      <pc:sldChg chg="modSp">
        <pc:chgData name="paul meaney" userId="8f3b41ac-413d-46e0-bc97-8181c95bcdc2" providerId="ADAL" clId="{983FFC0D-6031-4F49-B28C-FA9A3F36E720}" dt="2025-02-17T10:49:35.539" v="461"/>
        <pc:sldMkLst>
          <pc:docMk/>
          <pc:sldMk cId="1738629144" sldId="2219"/>
        </pc:sldMkLst>
      </pc:sldChg>
      <pc:sldChg chg="modSp">
        <pc:chgData name="paul meaney" userId="8f3b41ac-413d-46e0-bc97-8181c95bcdc2" providerId="ADAL" clId="{983FFC0D-6031-4F49-B28C-FA9A3F36E720}" dt="2025-02-17T14:36:53.134" v="10163"/>
        <pc:sldMkLst>
          <pc:docMk/>
          <pc:sldMk cId="4075163058" sldId="2221"/>
        </pc:sldMkLst>
      </pc:sldChg>
      <pc:sldChg chg="modSp mod ord">
        <pc:chgData name="paul meaney" userId="8f3b41ac-413d-46e0-bc97-8181c95bcdc2" providerId="ADAL" clId="{983FFC0D-6031-4F49-B28C-FA9A3F36E720}" dt="2025-02-17T14:45:26.496" v="10397" actId="20578"/>
        <pc:sldMkLst>
          <pc:docMk/>
          <pc:sldMk cId="1292936600" sldId="3002"/>
        </pc:sldMkLst>
      </pc:sldChg>
      <pc:sldChg chg="modSp mod ord">
        <pc:chgData name="paul meaney" userId="8f3b41ac-413d-46e0-bc97-8181c95bcdc2" providerId="ADAL" clId="{983FFC0D-6031-4F49-B28C-FA9A3F36E720}" dt="2025-02-17T15:06:21.313" v="12078" actId="20577"/>
        <pc:sldMkLst>
          <pc:docMk/>
          <pc:sldMk cId="893063012" sldId="3003"/>
        </pc:sldMkLst>
      </pc:sldChg>
      <pc:sldChg chg="modSp mod ord">
        <pc:chgData name="paul meaney" userId="8f3b41ac-413d-46e0-bc97-8181c95bcdc2" providerId="ADAL" clId="{983FFC0D-6031-4F49-B28C-FA9A3F36E720}" dt="2025-02-17T14:57:17.067" v="11756"/>
        <pc:sldMkLst>
          <pc:docMk/>
          <pc:sldMk cId="3893928072" sldId="3004"/>
        </pc:sldMkLst>
      </pc:sldChg>
      <pc:sldChg chg="modSp mod ord">
        <pc:chgData name="paul meaney" userId="8f3b41ac-413d-46e0-bc97-8181c95bcdc2" providerId="ADAL" clId="{983FFC0D-6031-4F49-B28C-FA9A3F36E720}" dt="2025-02-17T16:30:41.352" v="18776" actId="20577"/>
        <pc:sldMkLst>
          <pc:docMk/>
          <pc:sldMk cId="4010661618" sldId="3005"/>
        </pc:sldMkLst>
      </pc:sldChg>
      <pc:sldChg chg="modSp">
        <pc:chgData name="paul meaney" userId="8f3b41ac-413d-46e0-bc97-8181c95bcdc2" providerId="ADAL" clId="{983FFC0D-6031-4F49-B28C-FA9A3F36E720}" dt="2025-02-17T10:49:22.491" v="459"/>
        <pc:sldMkLst>
          <pc:docMk/>
          <pc:sldMk cId="231642469" sldId="3008"/>
        </pc:sldMkLst>
      </pc:sldChg>
      <pc:sldChg chg="ord">
        <pc:chgData name="paul meaney" userId="8f3b41ac-413d-46e0-bc97-8181c95bcdc2" providerId="ADAL" clId="{983FFC0D-6031-4F49-B28C-FA9A3F36E720}" dt="2025-02-17T14:45:26.496" v="10397" actId="20578"/>
        <pc:sldMkLst>
          <pc:docMk/>
          <pc:sldMk cId="2810649956" sldId="3009"/>
        </pc:sldMkLst>
      </pc:sldChg>
      <pc:sldChg chg="modSp mod">
        <pc:chgData name="paul meaney" userId="8f3b41ac-413d-46e0-bc97-8181c95bcdc2" providerId="ADAL" clId="{983FFC0D-6031-4F49-B28C-FA9A3F36E720}" dt="2025-02-17T16:16:52.066" v="17143"/>
        <pc:sldMkLst>
          <pc:docMk/>
          <pc:sldMk cId="1701980990" sldId="3011"/>
        </pc:sldMkLst>
      </pc:sldChg>
      <pc:sldChg chg="modSp mod">
        <pc:chgData name="paul meaney" userId="8f3b41ac-413d-46e0-bc97-8181c95bcdc2" providerId="ADAL" clId="{983FFC0D-6031-4F49-B28C-FA9A3F36E720}" dt="2025-02-17T16:16:56.054" v="17145"/>
        <pc:sldMkLst>
          <pc:docMk/>
          <pc:sldMk cId="240401813" sldId="3012"/>
        </pc:sldMkLst>
      </pc:sldChg>
      <pc:sldChg chg="modSp mod">
        <pc:chgData name="paul meaney" userId="8f3b41ac-413d-46e0-bc97-8181c95bcdc2" providerId="ADAL" clId="{983FFC0D-6031-4F49-B28C-FA9A3F36E720}" dt="2025-02-17T16:17:00.525" v="17147"/>
        <pc:sldMkLst>
          <pc:docMk/>
          <pc:sldMk cId="946235798" sldId="3013"/>
        </pc:sldMkLst>
      </pc:sldChg>
      <pc:sldChg chg="modSp mod">
        <pc:chgData name="paul meaney" userId="8f3b41ac-413d-46e0-bc97-8181c95bcdc2" providerId="ADAL" clId="{983FFC0D-6031-4F49-B28C-FA9A3F36E720}" dt="2025-02-17T16:17:07.494" v="17150" actId="14100"/>
        <pc:sldMkLst>
          <pc:docMk/>
          <pc:sldMk cId="201555561" sldId="3014"/>
        </pc:sldMkLst>
      </pc:sldChg>
      <pc:sldChg chg="del">
        <pc:chgData name="paul meaney" userId="8f3b41ac-413d-46e0-bc97-8181c95bcdc2" providerId="ADAL" clId="{983FFC0D-6031-4F49-B28C-FA9A3F36E720}" dt="2025-02-17T10:48:13.168" v="450" actId="47"/>
        <pc:sldMkLst>
          <pc:docMk/>
          <pc:sldMk cId="68548008" sldId="3015"/>
        </pc:sldMkLst>
      </pc:sldChg>
      <pc:sldChg chg="del">
        <pc:chgData name="paul meaney" userId="8f3b41ac-413d-46e0-bc97-8181c95bcdc2" providerId="ADAL" clId="{983FFC0D-6031-4F49-B28C-FA9A3F36E720}" dt="2025-02-17T10:48:13.168" v="450" actId="47"/>
        <pc:sldMkLst>
          <pc:docMk/>
          <pc:sldMk cId="2933806518" sldId="3016"/>
        </pc:sldMkLst>
      </pc:sldChg>
      <pc:sldChg chg="del">
        <pc:chgData name="paul meaney" userId="8f3b41ac-413d-46e0-bc97-8181c95bcdc2" providerId="ADAL" clId="{983FFC0D-6031-4F49-B28C-FA9A3F36E720}" dt="2025-02-17T10:48:13.168" v="450" actId="47"/>
        <pc:sldMkLst>
          <pc:docMk/>
          <pc:sldMk cId="3847545066" sldId="3017"/>
        </pc:sldMkLst>
      </pc:sldChg>
      <pc:sldChg chg="del">
        <pc:chgData name="paul meaney" userId="8f3b41ac-413d-46e0-bc97-8181c95bcdc2" providerId="ADAL" clId="{983FFC0D-6031-4F49-B28C-FA9A3F36E720}" dt="2025-02-17T10:48:13.168" v="450" actId="47"/>
        <pc:sldMkLst>
          <pc:docMk/>
          <pc:sldMk cId="3087820591" sldId="3018"/>
        </pc:sldMkLst>
      </pc:sldChg>
      <pc:sldChg chg="del">
        <pc:chgData name="paul meaney" userId="8f3b41ac-413d-46e0-bc97-8181c95bcdc2" providerId="ADAL" clId="{983FFC0D-6031-4F49-B28C-FA9A3F36E720}" dt="2025-02-17T10:48:21.943" v="451" actId="47"/>
        <pc:sldMkLst>
          <pc:docMk/>
          <pc:sldMk cId="14515697" sldId="3019"/>
        </pc:sldMkLst>
      </pc:sldChg>
      <pc:sldChg chg="del">
        <pc:chgData name="paul meaney" userId="8f3b41ac-413d-46e0-bc97-8181c95bcdc2" providerId="ADAL" clId="{983FFC0D-6031-4F49-B28C-FA9A3F36E720}" dt="2025-02-17T10:48:21.943" v="451" actId="47"/>
        <pc:sldMkLst>
          <pc:docMk/>
          <pc:sldMk cId="2991741600" sldId="3020"/>
        </pc:sldMkLst>
      </pc:sldChg>
      <pc:sldChg chg="del">
        <pc:chgData name="paul meaney" userId="8f3b41ac-413d-46e0-bc97-8181c95bcdc2" providerId="ADAL" clId="{983FFC0D-6031-4F49-B28C-FA9A3F36E720}" dt="2025-02-17T10:48:21.943" v="451" actId="47"/>
        <pc:sldMkLst>
          <pc:docMk/>
          <pc:sldMk cId="134410286" sldId="3021"/>
        </pc:sldMkLst>
      </pc:sldChg>
      <pc:sldChg chg="del">
        <pc:chgData name="paul meaney" userId="8f3b41ac-413d-46e0-bc97-8181c95bcdc2" providerId="ADAL" clId="{983FFC0D-6031-4F49-B28C-FA9A3F36E720}" dt="2025-02-17T10:48:21.943" v="451" actId="47"/>
        <pc:sldMkLst>
          <pc:docMk/>
          <pc:sldMk cId="1497922124" sldId="3022"/>
        </pc:sldMkLst>
      </pc:sldChg>
      <pc:sldChg chg="addSp delSp modSp mod setBg">
        <pc:chgData name="paul meaney" userId="8f3b41ac-413d-46e0-bc97-8181c95bcdc2" providerId="ADAL" clId="{983FFC0D-6031-4F49-B28C-FA9A3F36E720}" dt="2025-02-17T13:55:30.553" v="8022" actId="114"/>
        <pc:sldMkLst>
          <pc:docMk/>
          <pc:sldMk cId="2541725410" sldId="3024"/>
        </pc:sldMkLst>
      </pc:sldChg>
      <pc:sldChg chg="addSp delSp modSp mod setBg">
        <pc:chgData name="paul meaney" userId="8f3b41ac-413d-46e0-bc97-8181c95bcdc2" providerId="ADAL" clId="{983FFC0D-6031-4F49-B28C-FA9A3F36E720}" dt="2025-02-17T13:57:23.448" v="8101" actId="114"/>
        <pc:sldMkLst>
          <pc:docMk/>
          <pc:sldMk cId="3965362093" sldId="3025"/>
        </pc:sldMkLst>
      </pc:sldChg>
      <pc:sldChg chg="modSp">
        <pc:chgData name="paul meaney" userId="8f3b41ac-413d-46e0-bc97-8181c95bcdc2" providerId="ADAL" clId="{983FFC0D-6031-4F49-B28C-FA9A3F36E720}" dt="2025-02-17T14:22:21.580" v="9654"/>
        <pc:sldMkLst>
          <pc:docMk/>
          <pc:sldMk cId="2687152425" sldId="3026"/>
        </pc:sldMkLst>
      </pc:sldChg>
      <pc:sldChg chg="del">
        <pc:chgData name="paul meaney" userId="8f3b41ac-413d-46e0-bc97-8181c95bcdc2" providerId="ADAL" clId="{983FFC0D-6031-4F49-B28C-FA9A3F36E720}" dt="2025-02-17T10:48:26.033" v="452" actId="47"/>
        <pc:sldMkLst>
          <pc:docMk/>
          <pc:sldMk cId="643203663" sldId="3032"/>
        </pc:sldMkLst>
      </pc:sldChg>
      <pc:sldChg chg="del">
        <pc:chgData name="paul meaney" userId="8f3b41ac-413d-46e0-bc97-8181c95bcdc2" providerId="ADAL" clId="{983FFC0D-6031-4F49-B28C-FA9A3F36E720}" dt="2025-02-17T10:48:26.033" v="452" actId="47"/>
        <pc:sldMkLst>
          <pc:docMk/>
          <pc:sldMk cId="168514235" sldId="3033"/>
        </pc:sldMkLst>
      </pc:sldChg>
      <pc:sldChg chg="del">
        <pc:chgData name="paul meaney" userId="8f3b41ac-413d-46e0-bc97-8181c95bcdc2" providerId="ADAL" clId="{983FFC0D-6031-4F49-B28C-FA9A3F36E720}" dt="2025-02-17T10:48:26.033" v="452" actId="47"/>
        <pc:sldMkLst>
          <pc:docMk/>
          <pc:sldMk cId="1439182904" sldId="3034"/>
        </pc:sldMkLst>
      </pc:sldChg>
      <pc:sldChg chg="del">
        <pc:chgData name="paul meaney" userId="8f3b41ac-413d-46e0-bc97-8181c95bcdc2" providerId="ADAL" clId="{983FFC0D-6031-4F49-B28C-FA9A3F36E720}" dt="2025-02-17T10:48:26.033" v="452" actId="47"/>
        <pc:sldMkLst>
          <pc:docMk/>
          <pc:sldMk cId="3927214240" sldId="3035"/>
        </pc:sldMkLst>
      </pc:sldChg>
      <pc:sldChg chg="del">
        <pc:chgData name="paul meaney" userId="8f3b41ac-413d-46e0-bc97-8181c95bcdc2" providerId="ADAL" clId="{983FFC0D-6031-4F49-B28C-FA9A3F36E720}" dt="2025-02-17T10:48:31.497" v="453" actId="47"/>
        <pc:sldMkLst>
          <pc:docMk/>
          <pc:sldMk cId="2132384160" sldId="3036"/>
        </pc:sldMkLst>
      </pc:sldChg>
      <pc:sldChg chg="del">
        <pc:chgData name="paul meaney" userId="8f3b41ac-413d-46e0-bc97-8181c95bcdc2" providerId="ADAL" clId="{983FFC0D-6031-4F49-B28C-FA9A3F36E720}" dt="2025-02-17T10:48:31.497" v="453" actId="47"/>
        <pc:sldMkLst>
          <pc:docMk/>
          <pc:sldMk cId="2274472953" sldId="3037"/>
        </pc:sldMkLst>
      </pc:sldChg>
      <pc:sldChg chg="del">
        <pc:chgData name="paul meaney" userId="8f3b41ac-413d-46e0-bc97-8181c95bcdc2" providerId="ADAL" clId="{983FFC0D-6031-4F49-B28C-FA9A3F36E720}" dt="2025-02-17T10:48:31.497" v="453" actId="47"/>
        <pc:sldMkLst>
          <pc:docMk/>
          <pc:sldMk cId="1072122549" sldId="3038"/>
        </pc:sldMkLst>
      </pc:sldChg>
      <pc:sldChg chg="del">
        <pc:chgData name="paul meaney" userId="8f3b41ac-413d-46e0-bc97-8181c95bcdc2" providerId="ADAL" clId="{983FFC0D-6031-4F49-B28C-FA9A3F36E720}" dt="2025-02-17T10:48:31.497" v="453" actId="47"/>
        <pc:sldMkLst>
          <pc:docMk/>
          <pc:sldMk cId="3976827042" sldId="3039"/>
        </pc:sldMkLst>
      </pc:sldChg>
      <pc:sldChg chg="del">
        <pc:chgData name="paul meaney" userId="8f3b41ac-413d-46e0-bc97-8181c95bcdc2" providerId="ADAL" clId="{983FFC0D-6031-4F49-B28C-FA9A3F36E720}" dt="2025-02-17T10:48:36.905" v="454" actId="47"/>
        <pc:sldMkLst>
          <pc:docMk/>
          <pc:sldMk cId="832950536" sldId="3040"/>
        </pc:sldMkLst>
      </pc:sldChg>
      <pc:sldChg chg="del">
        <pc:chgData name="paul meaney" userId="8f3b41ac-413d-46e0-bc97-8181c95bcdc2" providerId="ADAL" clId="{983FFC0D-6031-4F49-B28C-FA9A3F36E720}" dt="2025-02-17T10:48:36.905" v="454" actId="47"/>
        <pc:sldMkLst>
          <pc:docMk/>
          <pc:sldMk cId="3754579187" sldId="3041"/>
        </pc:sldMkLst>
      </pc:sldChg>
      <pc:sldChg chg="del">
        <pc:chgData name="paul meaney" userId="8f3b41ac-413d-46e0-bc97-8181c95bcdc2" providerId="ADAL" clId="{983FFC0D-6031-4F49-B28C-FA9A3F36E720}" dt="2025-02-17T10:48:36.905" v="454" actId="47"/>
        <pc:sldMkLst>
          <pc:docMk/>
          <pc:sldMk cId="2966245444" sldId="3042"/>
        </pc:sldMkLst>
      </pc:sldChg>
      <pc:sldChg chg="del">
        <pc:chgData name="paul meaney" userId="8f3b41ac-413d-46e0-bc97-8181c95bcdc2" providerId="ADAL" clId="{983FFC0D-6031-4F49-B28C-FA9A3F36E720}" dt="2025-02-17T10:48:36.905" v="454" actId="47"/>
        <pc:sldMkLst>
          <pc:docMk/>
          <pc:sldMk cId="2139533858" sldId="3043"/>
        </pc:sldMkLst>
      </pc:sldChg>
      <pc:sldChg chg="del">
        <pc:chgData name="paul meaney" userId="8f3b41ac-413d-46e0-bc97-8181c95bcdc2" providerId="ADAL" clId="{983FFC0D-6031-4F49-B28C-FA9A3F36E720}" dt="2025-02-17T10:48:46.143" v="455" actId="47"/>
        <pc:sldMkLst>
          <pc:docMk/>
          <pc:sldMk cId="831870325" sldId="3044"/>
        </pc:sldMkLst>
      </pc:sldChg>
      <pc:sldChg chg="del">
        <pc:chgData name="paul meaney" userId="8f3b41ac-413d-46e0-bc97-8181c95bcdc2" providerId="ADAL" clId="{983FFC0D-6031-4F49-B28C-FA9A3F36E720}" dt="2025-02-17T10:48:46.143" v="455" actId="47"/>
        <pc:sldMkLst>
          <pc:docMk/>
          <pc:sldMk cId="4036579600" sldId="3045"/>
        </pc:sldMkLst>
      </pc:sldChg>
      <pc:sldChg chg="del">
        <pc:chgData name="paul meaney" userId="8f3b41ac-413d-46e0-bc97-8181c95bcdc2" providerId="ADAL" clId="{983FFC0D-6031-4F49-B28C-FA9A3F36E720}" dt="2025-02-17T10:48:46.143" v="455" actId="47"/>
        <pc:sldMkLst>
          <pc:docMk/>
          <pc:sldMk cId="3071425033" sldId="3046"/>
        </pc:sldMkLst>
      </pc:sldChg>
      <pc:sldChg chg="del">
        <pc:chgData name="paul meaney" userId="8f3b41ac-413d-46e0-bc97-8181c95bcdc2" providerId="ADAL" clId="{983FFC0D-6031-4F49-B28C-FA9A3F36E720}" dt="2025-02-17T10:48:46.143" v="455" actId="47"/>
        <pc:sldMkLst>
          <pc:docMk/>
          <pc:sldMk cId="1231813710" sldId="3047"/>
        </pc:sldMkLst>
      </pc:sldChg>
      <pc:sldChg chg="addSp delSp modSp mod setBg">
        <pc:chgData name="paul meaney" userId="8f3b41ac-413d-46e0-bc97-8181c95bcdc2" providerId="ADAL" clId="{983FFC0D-6031-4F49-B28C-FA9A3F36E720}" dt="2025-02-17T11:00:46.719" v="2054" actId="26606"/>
        <pc:sldMkLst>
          <pc:docMk/>
          <pc:sldMk cId="3701047516" sldId="3048"/>
        </pc:sldMkLst>
      </pc:sldChg>
      <pc:sldChg chg="addSp delSp modSp mod setBg">
        <pc:chgData name="paul meaney" userId="8f3b41ac-413d-46e0-bc97-8181c95bcdc2" providerId="ADAL" clId="{983FFC0D-6031-4F49-B28C-FA9A3F36E720}" dt="2025-02-17T11:05:57.328" v="2735" actId="114"/>
        <pc:sldMkLst>
          <pc:docMk/>
          <pc:sldMk cId="1707306367" sldId="3049"/>
        </pc:sldMkLst>
      </pc:sldChg>
      <pc:sldChg chg="addSp delSp modSp mod setBg">
        <pc:chgData name="paul meaney" userId="8f3b41ac-413d-46e0-bc97-8181c95bcdc2" providerId="ADAL" clId="{983FFC0D-6031-4F49-B28C-FA9A3F36E720}" dt="2025-02-17T10:58:33.083" v="1675"/>
        <pc:sldMkLst>
          <pc:docMk/>
          <pc:sldMk cId="2912635863" sldId="3050"/>
        </pc:sldMkLst>
      </pc:sldChg>
      <pc:sldChg chg="addSp delSp modSp new mod setBg">
        <pc:chgData name="paul meaney" userId="8f3b41ac-413d-46e0-bc97-8181c95bcdc2" providerId="ADAL" clId="{983FFC0D-6031-4F49-B28C-FA9A3F36E720}" dt="2025-02-17T10:44:18.036" v="336" actId="114"/>
        <pc:sldMkLst>
          <pc:docMk/>
          <pc:sldMk cId="1376441177" sldId="3053"/>
        </pc:sldMkLst>
      </pc:sldChg>
      <pc:sldChg chg="modSp new del mod">
        <pc:chgData name="paul meaney" userId="8f3b41ac-413d-46e0-bc97-8181c95bcdc2" providerId="ADAL" clId="{983FFC0D-6031-4F49-B28C-FA9A3F36E720}" dt="2025-02-17T10:44:53.156" v="391" actId="47"/>
        <pc:sldMkLst>
          <pc:docMk/>
          <pc:sldMk cId="2308780097" sldId="3054"/>
        </pc:sldMkLst>
      </pc:sldChg>
      <pc:sldChg chg="modSp add mod ord">
        <pc:chgData name="paul meaney" userId="8f3b41ac-413d-46e0-bc97-8181c95bcdc2" providerId="ADAL" clId="{983FFC0D-6031-4F49-B28C-FA9A3F36E720}" dt="2025-02-17T15:22:44.749" v="13530" actId="20577"/>
        <pc:sldMkLst>
          <pc:docMk/>
          <pc:sldMk cId="183291289" sldId="3055"/>
        </pc:sldMkLst>
      </pc:sldChg>
      <pc:sldChg chg="addSp delSp modSp new mod">
        <pc:chgData name="paul meaney" userId="8f3b41ac-413d-46e0-bc97-8181c95bcdc2" providerId="ADAL" clId="{983FFC0D-6031-4F49-B28C-FA9A3F36E720}" dt="2025-02-17T11:13:56.172" v="3168" actId="20577"/>
        <pc:sldMkLst>
          <pc:docMk/>
          <pc:sldMk cId="3088259131" sldId="3056"/>
        </pc:sldMkLst>
      </pc:sldChg>
      <pc:sldChg chg="modSp add del mod">
        <pc:chgData name="paul meaney" userId="8f3b41ac-413d-46e0-bc97-8181c95bcdc2" providerId="ADAL" clId="{983FFC0D-6031-4F49-B28C-FA9A3F36E720}" dt="2025-02-17T15:19:26.921" v="13429" actId="47"/>
        <pc:sldMkLst>
          <pc:docMk/>
          <pc:sldMk cId="2737546007" sldId="3057"/>
        </pc:sldMkLst>
      </pc:sldChg>
      <pc:sldChg chg="modSp add del mod">
        <pc:chgData name="paul meaney" userId="8f3b41ac-413d-46e0-bc97-8181c95bcdc2" providerId="ADAL" clId="{983FFC0D-6031-4F49-B28C-FA9A3F36E720}" dt="2025-02-17T15:19:26.921" v="13429" actId="47"/>
        <pc:sldMkLst>
          <pc:docMk/>
          <pc:sldMk cId="3997791800" sldId="3058"/>
        </pc:sldMkLst>
      </pc:sldChg>
      <pc:sldChg chg="modSp add del mod">
        <pc:chgData name="paul meaney" userId="8f3b41ac-413d-46e0-bc97-8181c95bcdc2" providerId="ADAL" clId="{983FFC0D-6031-4F49-B28C-FA9A3F36E720}" dt="2025-02-17T15:19:26.921" v="13429" actId="47"/>
        <pc:sldMkLst>
          <pc:docMk/>
          <pc:sldMk cId="1894410319" sldId="3059"/>
        </pc:sldMkLst>
      </pc:sldChg>
      <pc:sldChg chg="modSp add del mod">
        <pc:chgData name="paul meaney" userId="8f3b41ac-413d-46e0-bc97-8181c95bcdc2" providerId="ADAL" clId="{983FFC0D-6031-4F49-B28C-FA9A3F36E720}" dt="2025-02-17T15:19:26.921" v="13429" actId="47"/>
        <pc:sldMkLst>
          <pc:docMk/>
          <pc:sldMk cId="29249281" sldId="3060"/>
        </pc:sldMkLst>
      </pc:sldChg>
      <pc:sldChg chg="addSp delSp modSp new mod setBg">
        <pc:chgData name="paul meaney" userId="8f3b41ac-413d-46e0-bc97-8181c95bcdc2" providerId="ADAL" clId="{983FFC0D-6031-4F49-B28C-FA9A3F36E720}" dt="2025-02-17T15:24:32.654" v="13544" actId="114"/>
        <pc:sldMkLst>
          <pc:docMk/>
          <pc:sldMk cId="3252610619" sldId="3061"/>
        </pc:sldMkLst>
      </pc:sldChg>
      <pc:sldChg chg="addSp delSp modSp new mod setBg">
        <pc:chgData name="paul meaney" userId="8f3b41ac-413d-46e0-bc97-8181c95bcdc2" providerId="ADAL" clId="{983FFC0D-6031-4F49-B28C-FA9A3F36E720}" dt="2025-02-17T13:55:51.311" v="8025" actId="20577"/>
        <pc:sldMkLst>
          <pc:docMk/>
          <pc:sldMk cId="1197163422" sldId="3062"/>
        </pc:sldMkLst>
      </pc:sldChg>
      <pc:sldChg chg="addSp delSp modSp new mod setBg">
        <pc:chgData name="paul meaney" userId="8f3b41ac-413d-46e0-bc97-8181c95bcdc2" providerId="ADAL" clId="{983FFC0D-6031-4F49-B28C-FA9A3F36E720}" dt="2025-02-17T13:56:36.934" v="8095" actId="114"/>
        <pc:sldMkLst>
          <pc:docMk/>
          <pc:sldMk cId="1112917738" sldId="3063"/>
        </pc:sldMkLst>
      </pc:sldChg>
      <pc:sldChg chg="addSp delSp modSp new mod setBg">
        <pc:chgData name="paul meaney" userId="8f3b41ac-413d-46e0-bc97-8181c95bcdc2" providerId="ADAL" clId="{983FFC0D-6031-4F49-B28C-FA9A3F36E720}" dt="2025-02-17T13:56:47.056" v="8097" actId="114"/>
        <pc:sldMkLst>
          <pc:docMk/>
          <pc:sldMk cId="1693012253" sldId="3064"/>
        </pc:sldMkLst>
      </pc:sldChg>
      <pc:sldChg chg="addSp delSp modSp add mod">
        <pc:chgData name="paul meaney" userId="8f3b41ac-413d-46e0-bc97-8181c95bcdc2" providerId="ADAL" clId="{983FFC0D-6031-4F49-B28C-FA9A3F36E720}" dt="2025-02-17T12:39:51.484" v="5985" actId="22"/>
        <pc:sldMkLst>
          <pc:docMk/>
          <pc:sldMk cId="2800117269" sldId="3065"/>
        </pc:sldMkLst>
      </pc:sldChg>
      <pc:sldChg chg="modSp new del mod">
        <pc:chgData name="paul meaney" userId="8f3b41ac-413d-46e0-bc97-8181c95bcdc2" providerId="ADAL" clId="{983FFC0D-6031-4F49-B28C-FA9A3F36E720}" dt="2025-02-17T12:44:51.192" v="6144" actId="47"/>
        <pc:sldMkLst>
          <pc:docMk/>
          <pc:sldMk cId="27908574" sldId="3066"/>
        </pc:sldMkLst>
      </pc:sldChg>
      <pc:sldChg chg="modSp add mod setBg">
        <pc:chgData name="paul meaney" userId="8f3b41ac-413d-46e0-bc97-8181c95bcdc2" providerId="ADAL" clId="{983FFC0D-6031-4F49-B28C-FA9A3F36E720}" dt="2025-02-17T12:45:39.073" v="6324" actId="20577"/>
        <pc:sldMkLst>
          <pc:docMk/>
          <pc:sldMk cId="3209638761" sldId="3067"/>
        </pc:sldMkLst>
      </pc:sldChg>
      <pc:sldChg chg="add del">
        <pc:chgData name="paul meaney" userId="8f3b41ac-413d-46e0-bc97-8181c95bcdc2" providerId="ADAL" clId="{983FFC0D-6031-4F49-B28C-FA9A3F36E720}" dt="2025-02-17T12:46:01.092" v="6325" actId="47"/>
        <pc:sldMkLst>
          <pc:docMk/>
          <pc:sldMk cId="3613343099" sldId="3068"/>
        </pc:sldMkLst>
      </pc:sldChg>
      <pc:sldChg chg="addSp modSp add mod">
        <pc:chgData name="paul meaney" userId="8f3b41ac-413d-46e0-bc97-8181c95bcdc2" providerId="ADAL" clId="{983FFC0D-6031-4F49-B28C-FA9A3F36E720}" dt="2025-02-17T12:44:46.865" v="6143" actId="20577"/>
        <pc:sldMkLst>
          <pc:docMk/>
          <pc:sldMk cId="4281542258" sldId="3069"/>
        </pc:sldMkLst>
      </pc:sldChg>
      <pc:sldChg chg="addSp delSp modSp add mod">
        <pc:chgData name="paul meaney" userId="8f3b41ac-413d-46e0-bc97-8181c95bcdc2" providerId="ADAL" clId="{983FFC0D-6031-4F49-B28C-FA9A3F36E720}" dt="2025-02-17T12:48:02.592" v="6490" actId="20577"/>
        <pc:sldMkLst>
          <pc:docMk/>
          <pc:sldMk cId="3805411663" sldId="3070"/>
        </pc:sldMkLst>
      </pc:sldChg>
      <pc:sldChg chg="addSp delSp modSp add mod setBg">
        <pc:chgData name="paul meaney" userId="8f3b41ac-413d-46e0-bc97-8181c95bcdc2" providerId="ADAL" clId="{983FFC0D-6031-4F49-B28C-FA9A3F36E720}" dt="2025-02-17T13:57:58.498" v="8110"/>
        <pc:sldMkLst>
          <pc:docMk/>
          <pc:sldMk cId="3447529805" sldId="3071"/>
        </pc:sldMkLst>
      </pc:sldChg>
      <pc:sldChg chg="addSp delSp modSp new mod setBg">
        <pc:chgData name="paul meaney" userId="8f3b41ac-413d-46e0-bc97-8181c95bcdc2" providerId="ADAL" clId="{983FFC0D-6031-4F49-B28C-FA9A3F36E720}" dt="2025-02-17T13:58:30.423" v="8117" actId="20577"/>
        <pc:sldMkLst>
          <pc:docMk/>
          <pc:sldMk cId="2927759601" sldId="3072"/>
        </pc:sldMkLst>
      </pc:sldChg>
      <pc:sldChg chg="modSp add mod">
        <pc:chgData name="paul meaney" userId="8f3b41ac-413d-46e0-bc97-8181c95bcdc2" providerId="ADAL" clId="{983FFC0D-6031-4F49-B28C-FA9A3F36E720}" dt="2025-02-17T13:55:04.386" v="8020" actId="14734"/>
        <pc:sldMkLst>
          <pc:docMk/>
          <pc:sldMk cId="3972286290" sldId="3073"/>
        </pc:sldMkLst>
      </pc:sldChg>
      <pc:sldChg chg="addSp delSp modSp new mod setBg">
        <pc:chgData name="paul meaney" userId="8f3b41ac-413d-46e0-bc97-8181c95bcdc2" providerId="ADAL" clId="{983FFC0D-6031-4F49-B28C-FA9A3F36E720}" dt="2025-02-17T14:16:30.100" v="9652" actId="114"/>
        <pc:sldMkLst>
          <pc:docMk/>
          <pc:sldMk cId="1897512667" sldId="3074"/>
        </pc:sldMkLst>
      </pc:sldChg>
      <pc:sldChg chg="addSp delSp modSp new mod setBg">
        <pc:chgData name="paul meaney" userId="8f3b41ac-413d-46e0-bc97-8181c95bcdc2" providerId="ADAL" clId="{983FFC0D-6031-4F49-B28C-FA9A3F36E720}" dt="2025-02-17T14:05:22.618" v="8584" actId="114"/>
        <pc:sldMkLst>
          <pc:docMk/>
          <pc:sldMk cId="348334040" sldId="3075"/>
        </pc:sldMkLst>
      </pc:sldChg>
      <pc:sldChg chg="addSp delSp modSp new mod setBg">
        <pc:chgData name="paul meaney" userId="8f3b41ac-413d-46e0-bc97-8181c95bcdc2" providerId="ADAL" clId="{983FFC0D-6031-4F49-B28C-FA9A3F36E720}" dt="2025-02-17T14:15:57.755" v="9650" actId="114"/>
        <pc:sldMkLst>
          <pc:docMk/>
          <pc:sldMk cId="2601325276" sldId="3076"/>
        </pc:sldMkLst>
      </pc:sldChg>
      <pc:sldChg chg="addSp modSp add mod">
        <pc:chgData name="paul meaney" userId="8f3b41ac-413d-46e0-bc97-8181c95bcdc2" providerId="ADAL" clId="{983FFC0D-6031-4F49-B28C-FA9A3F36E720}" dt="2025-02-17T14:14:33.099" v="9534" actId="20577"/>
        <pc:sldMkLst>
          <pc:docMk/>
          <pc:sldMk cId="2440208599" sldId="3077"/>
        </pc:sldMkLst>
      </pc:sldChg>
      <pc:sldChg chg="addSp delSp modSp new mod setBg">
        <pc:chgData name="paul meaney" userId="8f3b41ac-413d-46e0-bc97-8181c95bcdc2" providerId="ADAL" clId="{983FFC0D-6031-4F49-B28C-FA9A3F36E720}" dt="2025-02-17T14:44:30.917" v="10389" actId="20577"/>
        <pc:sldMkLst>
          <pc:docMk/>
          <pc:sldMk cId="1182429162" sldId="3078"/>
        </pc:sldMkLst>
      </pc:sldChg>
      <pc:sldChg chg="addSp delSp modSp new mod delAnim modAnim">
        <pc:chgData name="paul meaney" userId="8f3b41ac-413d-46e0-bc97-8181c95bcdc2" providerId="ADAL" clId="{983FFC0D-6031-4F49-B28C-FA9A3F36E720}" dt="2025-02-17T14:43:42.626" v="10380" actId="1076"/>
        <pc:sldMkLst>
          <pc:docMk/>
          <pc:sldMk cId="1252531526" sldId="3079"/>
        </pc:sldMkLst>
      </pc:sldChg>
      <pc:sldChg chg="modSp add mod ord">
        <pc:chgData name="paul meaney" userId="8f3b41ac-413d-46e0-bc97-8181c95bcdc2" providerId="ADAL" clId="{983FFC0D-6031-4F49-B28C-FA9A3F36E720}" dt="2025-02-17T14:57:46.689" v="11766"/>
        <pc:sldMkLst>
          <pc:docMk/>
          <pc:sldMk cId="1874588007" sldId="3080"/>
        </pc:sldMkLst>
      </pc:sldChg>
      <pc:sldChg chg="new del">
        <pc:chgData name="paul meaney" userId="8f3b41ac-413d-46e0-bc97-8181c95bcdc2" providerId="ADAL" clId="{983FFC0D-6031-4F49-B28C-FA9A3F36E720}" dt="2025-02-17T14:45:39.073" v="10400" actId="680"/>
        <pc:sldMkLst>
          <pc:docMk/>
          <pc:sldMk cId="2681961476" sldId="3080"/>
        </pc:sldMkLst>
      </pc:sldChg>
      <pc:sldChg chg="modSp add mod">
        <pc:chgData name="paul meaney" userId="8f3b41ac-413d-46e0-bc97-8181c95bcdc2" providerId="ADAL" clId="{983FFC0D-6031-4F49-B28C-FA9A3F36E720}" dt="2025-02-17T16:17:23.663" v="17152"/>
        <pc:sldMkLst>
          <pc:docMk/>
          <pc:sldMk cId="1879813969" sldId="3081"/>
        </pc:sldMkLst>
      </pc:sldChg>
      <pc:sldChg chg="modSp add mod">
        <pc:chgData name="paul meaney" userId="8f3b41ac-413d-46e0-bc97-8181c95bcdc2" providerId="ADAL" clId="{983FFC0D-6031-4F49-B28C-FA9A3F36E720}" dt="2025-02-17T16:17:28.014" v="17153"/>
        <pc:sldMkLst>
          <pc:docMk/>
          <pc:sldMk cId="2027429518" sldId="3082"/>
        </pc:sldMkLst>
      </pc:sldChg>
      <pc:sldChg chg="modSp add mod">
        <pc:chgData name="paul meaney" userId="8f3b41ac-413d-46e0-bc97-8181c95bcdc2" providerId="ADAL" clId="{983FFC0D-6031-4F49-B28C-FA9A3F36E720}" dt="2025-02-17T16:17:33.315" v="17154"/>
        <pc:sldMkLst>
          <pc:docMk/>
          <pc:sldMk cId="1040608789" sldId="3083"/>
        </pc:sldMkLst>
      </pc:sldChg>
      <pc:sldChg chg="modSp add mod">
        <pc:chgData name="paul meaney" userId="8f3b41ac-413d-46e0-bc97-8181c95bcdc2" providerId="ADAL" clId="{983FFC0D-6031-4F49-B28C-FA9A3F36E720}" dt="2025-02-17T16:31:23" v="18780" actId="20577"/>
        <pc:sldMkLst>
          <pc:docMk/>
          <pc:sldMk cId="3375565741" sldId="3084"/>
        </pc:sldMkLst>
      </pc:sldChg>
      <pc:sldChg chg="addSp delSp modSp new mod setBg">
        <pc:chgData name="paul meaney" userId="8f3b41ac-413d-46e0-bc97-8181c95bcdc2" providerId="ADAL" clId="{983FFC0D-6031-4F49-B28C-FA9A3F36E720}" dt="2025-02-17T15:37:27.829" v="14793" actId="114"/>
        <pc:sldMkLst>
          <pc:docMk/>
          <pc:sldMk cId="1840879840" sldId="3085"/>
        </pc:sldMkLst>
      </pc:sldChg>
      <pc:sldChg chg="modSp add del mod">
        <pc:chgData name="paul meaney" userId="8f3b41ac-413d-46e0-bc97-8181c95bcdc2" providerId="ADAL" clId="{983FFC0D-6031-4F49-B28C-FA9A3F36E720}" dt="2025-02-17T15:42:33.964" v="14925" actId="2696"/>
        <pc:sldMkLst>
          <pc:docMk/>
          <pc:sldMk cId="1273586880" sldId="3086"/>
        </pc:sldMkLst>
      </pc:sldChg>
      <pc:sldChg chg="modSp add mod">
        <pc:chgData name="paul meaney" userId="8f3b41ac-413d-46e0-bc97-8181c95bcdc2" providerId="ADAL" clId="{983FFC0D-6031-4F49-B28C-FA9A3F36E720}" dt="2025-02-17T16:31:34.951" v="18781" actId="20577"/>
        <pc:sldMkLst>
          <pc:docMk/>
          <pc:sldMk cId="3350834108" sldId="3086"/>
        </pc:sldMkLst>
      </pc:sldChg>
      <pc:sldChg chg="modSp add del mod">
        <pc:chgData name="paul meaney" userId="8f3b41ac-413d-46e0-bc97-8181c95bcdc2" providerId="ADAL" clId="{983FFC0D-6031-4F49-B28C-FA9A3F36E720}" dt="2025-02-17T15:42:33.964" v="14925" actId="2696"/>
        <pc:sldMkLst>
          <pc:docMk/>
          <pc:sldMk cId="2747616137" sldId="3087"/>
        </pc:sldMkLst>
      </pc:sldChg>
      <pc:sldChg chg="modSp add mod">
        <pc:chgData name="paul meaney" userId="8f3b41ac-413d-46e0-bc97-8181c95bcdc2" providerId="ADAL" clId="{983FFC0D-6031-4F49-B28C-FA9A3F36E720}" dt="2025-02-17T16:31:41.055" v="18782" actId="20577"/>
        <pc:sldMkLst>
          <pc:docMk/>
          <pc:sldMk cId="4255154741" sldId="3087"/>
        </pc:sldMkLst>
      </pc:sldChg>
      <pc:sldChg chg="modSp add mod">
        <pc:chgData name="paul meaney" userId="8f3b41ac-413d-46e0-bc97-8181c95bcdc2" providerId="ADAL" clId="{983FFC0D-6031-4F49-B28C-FA9A3F36E720}" dt="2025-02-17T16:31:45.808" v="18783" actId="20577"/>
        <pc:sldMkLst>
          <pc:docMk/>
          <pc:sldMk cId="1974998487" sldId="3088"/>
        </pc:sldMkLst>
      </pc:sldChg>
      <pc:sldChg chg="modSp add del mod">
        <pc:chgData name="paul meaney" userId="8f3b41ac-413d-46e0-bc97-8181c95bcdc2" providerId="ADAL" clId="{983FFC0D-6031-4F49-B28C-FA9A3F36E720}" dt="2025-02-17T15:42:33.964" v="14925" actId="2696"/>
        <pc:sldMkLst>
          <pc:docMk/>
          <pc:sldMk cId="4215938857" sldId="3088"/>
        </pc:sldMkLst>
      </pc:sldChg>
      <pc:sldChg chg="modSp add del mod">
        <pc:chgData name="paul meaney" userId="8f3b41ac-413d-46e0-bc97-8181c95bcdc2" providerId="ADAL" clId="{983FFC0D-6031-4F49-B28C-FA9A3F36E720}" dt="2025-02-17T15:42:33.964" v="14925" actId="2696"/>
        <pc:sldMkLst>
          <pc:docMk/>
          <pc:sldMk cId="1776851125" sldId="3089"/>
        </pc:sldMkLst>
      </pc:sldChg>
      <pc:sldChg chg="modSp add mod">
        <pc:chgData name="paul meaney" userId="8f3b41ac-413d-46e0-bc97-8181c95bcdc2" providerId="ADAL" clId="{983FFC0D-6031-4F49-B28C-FA9A3F36E720}" dt="2025-02-17T16:31:57.419" v="18788" actId="20577"/>
        <pc:sldMkLst>
          <pc:docMk/>
          <pc:sldMk cId="2576846961" sldId="3089"/>
        </pc:sldMkLst>
      </pc:sldChg>
      <pc:sldChg chg="modSp add mod">
        <pc:chgData name="paul meaney" userId="8f3b41ac-413d-46e0-bc97-8181c95bcdc2" providerId="ADAL" clId="{983FFC0D-6031-4F49-B28C-FA9A3F36E720}" dt="2025-02-17T16:30:05.744" v="18772" actId="20577"/>
        <pc:sldMkLst>
          <pc:docMk/>
          <pc:sldMk cId="3904721839" sldId="3090"/>
        </pc:sldMkLst>
      </pc:sldChg>
      <pc:sldChg chg="modSp add mod">
        <pc:chgData name="paul meaney" userId="8f3b41ac-413d-46e0-bc97-8181c95bcdc2" providerId="ADAL" clId="{983FFC0D-6031-4F49-B28C-FA9A3F36E720}" dt="2025-02-17T16:18:17.958" v="17161"/>
        <pc:sldMkLst>
          <pc:docMk/>
          <pc:sldMk cId="2820634615" sldId="3091"/>
        </pc:sldMkLst>
      </pc:sldChg>
      <pc:sldChg chg="modSp add mod">
        <pc:chgData name="paul meaney" userId="8f3b41ac-413d-46e0-bc97-8181c95bcdc2" providerId="ADAL" clId="{983FFC0D-6031-4F49-B28C-FA9A3F36E720}" dt="2025-02-17T16:18:23.203" v="17162"/>
        <pc:sldMkLst>
          <pc:docMk/>
          <pc:sldMk cId="1141341434" sldId="3092"/>
        </pc:sldMkLst>
      </pc:sldChg>
      <pc:sldChg chg="modSp add mod">
        <pc:chgData name="paul meaney" userId="8f3b41ac-413d-46e0-bc97-8181c95bcdc2" providerId="ADAL" clId="{983FFC0D-6031-4F49-B28C-FA9A3F36E720}" dt="2025-02-17T16:16:27.981" v="17141"/>
        <pc:sldMkLst>
          <pc:docMk/>
          <pc:sldMk cId="3374085278" sldId="3093"/>
        </pc:sldMkLst>
      </pc:sldChg>
      <pc:sldChg chg="modSp add mod">
        <pc:chgData name="paul meaney" userId="8f3b41ac-413d-46e0-bc97-8181c95bcdc2" providerId="ADAL" clId="{983FFC0D-6031-4F49-B28C-FA9A3F36E720}" dt="2025-02-17T16:25:06.561" v="18246" actId="20577"/>
        <pc:sldMkLst>
          <pc:docMk/>
          <pc:sldMk cId="859297227" sldId="3094"/>
        </pc:sldMkLst>
      </pc:sldChg>
      <pc:sldChg chg="modSp add mod">
        <pc:chgData name="paul meaney" userId="8f3b41ac-413d-46e0-bc97-8181c95bcdc2" providerId="ADAL" clId="{983FFC0D-6031-4F49-B28C-FA9A3F36E720}" dt="2025-02-17T16:27:50.024" v="18483" actId="20577"/>
        <pc:sldMkLst>
          <pc:docMk/>
          <pc:sldMk cId="1454011300" sldId="3095"/>
        </pc:sldMkLst>
      </pc:sldChg>
      <pc:sldChg chg="modSp add mod">
        <pc:chgData name="paul meaney" userId="8f3b41ac-413d-46e0-bc97-8181c95bcdc2" providerId="ADAL" clId="{983FFC0D-6031-4F49-B28C-FA9A3F36E720}" dt="2025-02-17T16:27:19.735" v="18434"/>
        <pc:sldMkLst>
          <pc:docMk/>
          <pc:sldMk cId="1492247193" sldId="3096"/>
        </pc:sldMkLst>
      </pc:sldChg>
      <pc:sldChg chg="modSp add mod">
        <pc:chgData name="paul meaney" userId="8f3b41ac-413d-46e0-bc97-8181c95bcdc2" providerId="ADAL" clId="{983FFC0D-6031-4F49-B28C-FA9A3F36E720}" dt="2025-02-17T16:29:55.271" v="18771" actId="14100"/>
        <pc:sldMkLst>
          <pc:docMk/>
          <pc:sldMk cId="263559980" sldId="3097"/>
        </pc:sldMkLst>
      </pc:sldChg>
      <pc:sldChg chg="modSp add mod">
        <pc:chgData name="paul meaney" userId="8f3b41ac-413d-46e0-bc97-8181c95bcdc2" providerId="ADAL" clId="{983FFC0D-6031-4F49-B28C-FA9A3F36E720}" dt="2025-02-17T16:31:51.063" v="18784" actId="20577"/>
        <pc:sldMkLst>
          <pc:docMk/>
          <pc:sldMk cId="843719322" sldId="3098"/>
        </pc:sldMkLst>
      </pc:sldChg>
      <pc:sldChg chg="modSp add mod">
        <pc:chgData name="paul meaney" userId="8f3b41ac-413d-46e0-bc97-8181c95bcdc2" providerId="ADAL" clId="{983FFC0D-6031-4F49-B28C-FA9A3F36E720}" dt="2025-02-17T16:38:46.358" v="19570" actId="20577"/>
        <pc:sldMkLst>
          <pc:docMk/>
          <pc:sldMk cId="2759179855" sldId="3099"/>
        </pc:sldMkLst>
      </pc:sldChg>
      <pc:sldChg chg="modSp add mod">
        <pc:chgData name="paul meaney" userId="8f3b41ac-413d-46e0-bc97-8181c95bcdc2" providerId="ADAL" clId="{983FFC0D-6031-4F49-B28C-FA9A3F36E720}" dt="2025-02-17T16:42:53.483" v="20120" actId="20577"/>
        <pc:sldMkLst>
          <pc:docMk/>
          <pc:sldMk cId="3421486046" sldId="3100"/>
        </pc:sldMkLst>
      </pc:sldChg>
      <pc:sldChg chg="modSp add mod">
        <pc:chgData name="paul meaney" userId="8f3b41ac-413d-46e0-bc97-8181c95bcdc2" providerId="ADAL" clId="{983FFC0D-6031-4F49-B28C-FA9A3F36E720}" dt="2025-02-17T16:40:40.630" v="19662" actId="20577"/>
        <pc:sldMkLst>
          <pc:docMk/>
          <pc:sldMk cId="4139022099" sldId="3101"/>
        </pc:sldMkLst>
      </pc:sldChg>
      <pc:sldChg chg="modSp add mod">
        <pc:chgData name="paul meaney" userId="8f3b41ac-413d-46e0-bc97-8181c95bcdc2" providerId="ADAL" clId="{983FFC0D-6031-4F49-B28C-FA9A3F36E720}" dt="2025-02-17T16:43:32.715" v="20176" actId="20577"/>
        <pc:sldMkLst>
          <pc:docMk/>
          <pc:sldMk cId="1041183279" sldId="3102"/>
        </pc:sldMkLst>
      </pc:sldChg>
      <pc:sldChg chg="modSp add mod">
        <pc:chgData name="paul meaney" userId="8f3b41ac-413d-46e0-bc97-8181c95bcdc2" providerId="ADAL" clId="{983FFC0D-6031-4F49-B28C-FA9A3F36E720}" dt="2025-02-17T16:58:22.558" v="21320" actId="14100"/>
        <pc:sldMkLst>
          <pc:docMk/>
          <pc:sldMk cId="3800993673" sldId="3103"/>
        </pc:sldMkLst>
      </pc:sldChg>
      <pc:sldChg chg="modSp add mod">
        <pc:chgData name="paul meaney" userId="8f3b41ac-413d-46e0-bc97-8181c95bcdc2" providerId="ADAL" clId="{983FFC0D-6031-4F49-B28C-FA9A3F36E720}" dt="2025-02-17T16:55:55.661" v="21029" actId="20577"/>
        <pc:sldMkLst>
          <pc:docMk/>
          <pc:sldMk cId="1253020067" sldId="3104"/>
        </pc:sldMkLst>
      </pc:sldChg>
      <pc:sldChg chg="modSp add mod">
        <pc:chgData name="paul meaney" userId="8f3b41ac-413d-46e0-bc97-8181c95bcdc2" providerId="ADAL" clId="{983FFC0D-6031-4F49-B28C-FA9A3F36E720}" dt="2025-02-18T09:22:09.024" v="21997" actId="14100"/>
        <pc:sldMkLst>
          <pc:docMk/>
          <pc:sldMk cId="4219234583" sldId="3105"/>
        </pc:sldMkLst>
      </pc:sldChg>
      <pc:sldChg chg="modSp add mod">
        <pc:chgData name="paul meaney" userId="8f3b41ac-413d-46e0-bc97-8181c95bcdc2" providerId="ADAL" clId="{983FFC0D-6031-4F49-B28C-FA9A3F36E720}" dt="2025-02-17T16:59:22.046" v="21495" actId="14100"/>
        <pc:sldMkLst>
          <pc:docMk/>
          <pc:sldMk cId="2964739163" sldId="3106"/>
        </pc:sldMkLst>
      </pc:sldChg>
      <pc:sldChg chg="modSp add setBg">
        <pc:chgData name="paul meaney" userId="8f3b41ac-413d-46e0-bc97-8181c95bcdc2" providerId="ADAL" clId="{983FFC0D-6031-4F49-B28C-FA9A3F36E720}" dt="2025-02-18T09:17:32.137" v="21658" actId="20577"/>
        <pc:sldMkLst>
          <pc:docMk/>
          <pc:sldMk cId="3949254039" sldId="3107"/>
        </pc:sldMkLst>
      </pc:sldChg>
      <pc:sldChg chg="modSp add mod">
        <pc:chgData name="paul meaney" userId="8f3b41ac-413d-46e0-bc97-8181c95bcdc2" providerId="ADAL" clId="{983FFC0D-6031-4F49-B28C-FA9A3F36E720}" dt="2025-02-18T09:17:25.151" v="21656" actId="20577"/>
        <pc:sldMkLst>
          <pc:docMk/>
          <pc:sldMk cId="3489458650" sldId="3108"/>
        </pc:sldMkLst>
      </pc:sldChg>
      <pc:sldChg chg="modSp add mod">
        <pc:chgData name="paul meaney" userId="8f3b41ac-413d-46e0-bc97-8181c95bcdc2" providerId="ADAL" clId="{983FFC0D-6031-4F49-B28C-FA9A3F36E720}" dt="2025-02-18T09:17:57.101" v="21678" actId="20577"/>
        <pc:sldMkLst>
          <pc:docMk/>
          <pc:sldMk cId="601182428" sldId="3109"/>
        </pc:sldMkLst>
      </pc:sldChg>
      <pc:sldChg chg="modSp add mod">
        <pc:chgData name="paul meaney" userId="8f3b41ac-413d-46e0-bc97-8181c95bcdc2" providerId="ADAL" clId="{983FFC0D-6031-4F49-B28C-FA9A3F36E720}" dt="2025-02-18T09:18:18.792" v="21702" actId="20577"/>
        <pc:sldMkLst>
          <pc:docMk/>
          <pc:sldMk cId="3874658789" sldId="3110"/>
        </pc:sldMkLst>
      </pc:sldChg>
      <pc:sldChg chg="modSp add mod">
        <pc:chgData name="paul meaney" userId="8f3b41ac-413d-46e0-bc97-8181c95bcdc2" providerId="ADAL" clId="{983FFC0D-6031-4F49-B28C-FA9A3F36E720}" dt="2025-02-18T09:18:34.037" v="21729" actId="20577"/>
        <pc:sldMkLst>
          <pc:docMk/>
          <pc:sldMk cId="2761065792" sldId="3111"/>
        </pc:sldMkLst>
      </pc:sldChg>
      <pc:sldChg chg="modSp add mod">
        <pc:chgData name="paul meaney" userId="8f3b41ac-413d-46e0-bc97-8181c95bcdc2" providerId="ADAL" clId="{983FFC0D-6031-4F49-B28C-FA9A3F36E720}" dt="2025-02-18T09:18:49.551" v="21741" actId="20577"/>
        <pc:sldMkLst>
          <pc:docMk/>
          <pc:sldMk cId="1711225696" sldId="3112"/>
        </pc:sldMkLst>
      </pc:sldChg>
      <pc:sldChg chg="modSp add mod">
        <pc:chgData name="paul meaney" userId="8f3b41ac-413d-46e0-bc97-8181c95bcdc2" providerId="ADAL" clId="{983FFC0D-6031-4F49-B28C-FA9A3F36E720}" dt="2025-02-18T09:20:27.184" v="21866" actId="20577"/>
        <pc:sldMkLst>
          <pc:docMk/>
          <pc:sldMk cId="1406427666" sldId="3113"/>
        </pc:sldMkLst>
      </pc:sldChg>
      <pc:sldChg chg="modSp add mod">
        <pc:chgData name="paul meaney" userId="8f3b41ac-413d-46e0-bc97-8181c95bcdc2" providerId="ADAL" clId="{983FFC0D-6031-4F49-B28C-FA9A3F36E720}" dt="2025-02-18T09:21:18.207" v="21898" actId="20577"/>
        <pc:sldMkLst>
          <pc:docMk/>
          <pc:sldMk cId="1902661727" sldId="3114"/>
        </pc:sldMkLst>
      </pc:sldChg>
      <pc:sldChg chg="modSp add mod">
        <pc:chgData name="paul meaney" userId="8f3b41ac-413d-46e0-bc97-8181c95bcdc2" providerId="ADAL" clId="{983FFC0D-6031-4F49-B28C-FA9A3F36E720}" dt="2025-02-18T12:51:20.592" v="26043" actId="6549"/>
        <pc:sldMkLst>
          <pc:docMk/>
          <pc:sldMk cId="2030707807" sldId="3115"/>
        </pc:sldMkLst>
      </pc:sldChg>
      <pc:sldChg chg="modSp add mod">
        <pc:chgData name="paul meaney" userId="8f3b41ac-413d-46e0-bc97-8181c95bcdc2" providerId="ADAL" clId="{983FFC0D-6031-4F49-B28C-FA9A3F36E720}" dt="2025-02-18T12:53:25.082" v="26398" actId="20577"/>
        <pc:sldMkLst>
          <pc:docMk/>
          <pc:sldMk cId="3191482527" sldId="3116"/>
        </pc:sldMkLst>
      </pc:sldChg>
      <pc:sldChg chg="modSp add mod">
        <pc:chgData name="paul meaney" userId="8f3b41ac-413d-46e0-bc97-8181c95bcdc2" providerId="ADAL" clId="{983FFC0D-6031-4F49-B28C-FA9A3F36E720}" dt="2025-02-18T12:55:30.506" v="26713" actId="20577"/>
        <pc:sldMkLst>
          <pc:docMk/>
          <pc:sldMk cId="2585788958" sldId="3117"/>
        </pc:sldMkLst>
      </pc:sldChg>
      <pc:sldChg chg="modSp add mod">
        <pc:chgData name="paul meaney" userId="8f3b41ac-413d-46e0-bc97-8181c95bcdc2" providerId="ADAL" clId="{983FFC0D-6031-4F49-B28C-FA9A3F36E720}" dt="2025-02-18T13:54:55.065" v="26881" actId="20577"/>
        <pc:sldMkLst>
          <pc:docMk/>
          <pc:sldMk cId="1679400432" sldId="3118"/>
        </pc:sldMkLst>
      </pc:sldChg>
      <pc:sldChg chg="addSp delSp modSp new mod setBg">
        <pc:chgData name="paul meaney" userId="8f3b41ac-413d-46e0-bc97-8181c95bcdc2" providerId="ADAL" clId="{983FFC0D-6031-4F49-B28C-FA9A3F36E720}" dt="2025-02-18T09:46:41.164" v="23231" actId="20577"/>
        <pc:sldMkLst>
          <pc:docMk/>
          <pc:sldMk cId="1734675382" sldId="3119"/>
        </pc:sldMkLst>
      </pc:sldChg>
      <pc:sldChg chg="addSp delSp modSp new mod setBg">
        <pc:chgData name="paul meaney" userId="8f3b41ac-413d-46e0-bc97-8181c95bcdc2" providerId="ADAL" clId="{983FFC0D-6031-4F49-B28C-FA9A3F36E720}" dt="2025-02-18T12:24:12.482" v="24640" actId="114"/>
        <pc:sldMkLst>
          <pc:docMk/>
          <pc:sldMk cId="1309808131" sldId="3120"/>
        </pc:sldMkLst>
      </pc:sldChg>
      <pc:sldChg chg="addSp delSp modSp new mod setBg">
        <pc:chgData name="paul meaney" userId="8f3b41ac-413d-46e0-bc97-8181c95bcdc2" providerId="ADAL" clId="{983FFC0D-6031-4F49-B28C-FA9A3F36E720}" dt="2025-02-18T12:25:18.259" v="24665" actId="20577"/>
        <pc:sldMkLst>
          <pc:docMk/>
          <pc:sldMk cId="230686816" sldId="3121"/>
        </pc:sldMkLst>
      </pc:sldChg>
      <pc:sldChg chg="modSp add mod">
        <pc:chgData name="paul meaney" userId="8f3b41ac-413d-46e0-bc97-8181c95bcdc2" providerId="ADAL" clId="{983FFC0D-6031-4F49-B28C-FA9A3F36E720}" dt="2025-02-18T14:42:30.350" v="29716" actId="20577"/>
        <pc:sldMkLst>
          <pc:docMk/>
          <pc:sldMk cId="2126242132" sldId="3122"/>
        </pc:sldMkLst>
      </pc:sldChg>
      <pc:sldChg chg="modSp add mod">
        <pc:chgData name="paul meaney" userId="8f3b41ac-413d-46e0-bc97-8181c95bcdc2" providerId="ADAL" clId="{983FFC0D-6031-4F49-B28C-FA9A3F36E720}" dt="2025-02-18T14:47:17.861" v="30199" actId="20577"/>
        <pc:sldMkLst>
          <pc:docMk/>
          <pc:sldMk cId="111068534" sldId="3123"/>
        </pc:sldMkLst>
      </pc:sldChg>
      <pc:sldChg chg="modSp add mod">
        <pc:chgData name="paul meaney" userId="8f3b41ac-413d-46e0-bc97-8181c95bcdc2" providerId="ADAL" clId="{983FFC0D-6031-4F49-B28C-FA9A3F36E720}" dt="2025-02-18T16:38:38.671" v="30321" actId="20577"/>
        <pc:sldMkLst>
          <pc:docMk/>
          <pc:sldMk cId="3573184722" sldId="3124"/>
        </pc:sldMkLst>
      </pc:sldChg>
      <pc:sldChg chg="modSp add mod">
        <pc:chgData name="paul meaney" userId="8f3b41ac-413d-46e0-bc97-8181c95bcdc2" providerId="ADAL" clId="{983FFC0D-6031-4F49-B28C-FA9A3F36E720}" dt="2025-02-18T16:39:18.788" v="30424" actId="313"/>
        <pc:sldMkLst>
          <pc:docMk/>
          <pc:sldMk cId="1968739883" sldId="3125"/>
        </pc:sldMkLst>
      </pc:sldChg>
      <pc:sldChg chg="addSp delSp modSp new mod setBg">
        <pc:chgData name="paul meaney" userId="8f3b41ac-413d-46e0-bc97-8181c95bcdc2" providerId="ADAL" clId="{983FFC0D-6031-4F49-B28C-FA9A3F36E720}" dt="2025-02-18T14:32:29.227" v="29107" actId="20577"/>
        <pc:sldMkLst>
          <pc:docMk/>
          <pc:sldMk cId="2759005963" sldId="3126"/>
        </pc:sldMkLst>
      </pc:sldChg>
      <pc:sldChg chg="addSp delSp modSp new mod setBg">
        <pc:chgData name="paul meaney" userId="8f3b41ac-413d-46e0-bc97-8181c95bcdc2" providerId="ADAL" clId="{983FFC0D-6031-4F49-B28C-FA9A3F36E720}" dt="2025-02-18T14:41:07.557" v="29451"/>
        <pc:sldMkLst>
          <pc:docMk/>
          <pc:sldMk cId="1407223902" sldId="3127"/>
        </pc:sldMkLst>
      </pc:sldChg>
      <pc:sldChg chg="addSp delSp modSp add mod setBg">
        <pc:chgData name="paul meaney" userId="8f3b41ac-413d-46e0-bc97-8181c95bcdc2" providerId="ADAL" clId="{983FFC0D-6031-4F49-B28C-FA9A3F36E720}" dt="2025-02-18T09:46:54.810" v="23233" actId="114"/>
        <pc:sldMkLst>
          <pc:docMk/>
          <pc:sldMk cId="1321687705" sldId="3128"/>
        </pc:sldMkLst>
      </pc:sldChg>
      <pc:sldChg chg="addSp delSp modSp new mod">
        <pc:chgData name="paul meaney" userId="8f3b41ac-413d-46e0-bc97-8181c95bcdc2" providerId="ADAL" clId="{983FFC0D-6031-4F49-B28C-FA9A3F36E720}" dt="2025-02-18T09:46:11.364" v="23227" actId="166"/>
        <pc:sldMkLst>
          <pc:docMk/>
          <pc:sldMk cId="4187118508" sldId="3129"/>
        </pc:sldMkLst>
      </pc:sldChg>
      <pc:sldChg chg="addSp delSp modSp new mod">
        <pc:chgData name="paul meaney" userId="8f3b41ac-413d-46e0-bc97-8181c95bcdc2" providerId="ADAL" clId="{983FFC0D-6031-4F49-B28C-FA9A3F36E720}" dt="2025-02-18T12:21:59.410" v="24229" actId="20577"/>
        <pc:sldMkLst>
          <pc:docMk/>
          <pc:sldMk cId="3646521217" sldId="3130"/>
        </pc:sldMkLst>
      </pc:sldChg>
      <pc:sldChg chg="addSp delSp modSp new mod">
        <pc:chgData name="paul meaney" userId="8f3b41ac-413d-46e0-bc97-8181c95bcdc2" providerId="ADAL" clId="{983FFC0D-6031-4F49-B28C-FA9A3F36E720}" dt="2025-02-18T13:56:10.216" v="26893" actId="207"/>
        <pc:sldMkLst>
          <pc:docMk/>
          <pc:sldMk cId="4129058237" sldId="3131"/>
        </pc:sldMkLst>
      </pc:sldChg>
      <pc:sldChg chg="addSp delSp modSp new mod setBg">
        <pc:chgData name="paul meaney" userId="8f3b41ac-413d-46e0-bc97-8181c95bcdc2" providerId="ADAL" clId="{983FFC0D-6031-4F49-B28C-FA9A3F36E720}" dt="2025-02-18T12:49:01.942" v="25583" actId="114"/>
        <pc:sldMkLst>
          <pc:docMk/>
          <pc:sldMk cId="1191078733" sldId="3132"/>
        </pc:sldMkLst>
      </pc:sldChg>
      <pc:sldChg chg="addSp delSp modSp new mod">
        <pc:chgData name="paul meaney" userId="8f3b41ac-413d-46e0-bc97-8181c95bcdc2" providerId="ADAL" clId="{983FFC0D-6031-4F49-B28C-FA9A3F36E720}" dt="2025-02-18T12:47:43.337" v="25521" actId="6549"/>
        <pc:sldMkLst>
          <pc:docMk/>
          <pc:sldMk cId="3008740978" sldId="3133"/>
        </pc:sldMkLst>
      </pc:sldChg>
      <pc:sldChg chg="add del">
        <pc:chgData name="paul meaney" userId="8f3b41ac-413d-46e0-bc97-8181c95bcdc2" providerId="ADAL" clId="{983FFC0D-6031-4F49-B28C-FA9A3F36E720}" dt="2025-02-18T12:46:39.925" v="25467" actId="47"/>
        <pc:sldMkLst>
          <pc:docMk/>
          <pc:sldMk cId="3592476373" sldId="3134"/>
        </pc:sldMkLst>
      </pc:sldChg>
      <pc:sldChg chg="modSp add mod">
        <pc:chgData name="paul meaney" userId="8f3b41ac-413d-46e0-bc97-8181c95bcdc2" providerId="ADAL" clId="{983FFC0D-6031-4F49-B28C-FA9A3F36E720}" dt="2025-02-18T13:55:03.331" v="26883" actId="20577"/>
        <pc:sldMkLst>
          <pc:docMk/>
          <pc:sldMk cId="3611620406" sldId="3134"/>
        </pc:sldMkLst>
      </pc:sldChg>
      <pc:sldChg chg="modSp add mod">
        <pc:chgData name="paul meaney" userId="8f3b41ac-413d-46e0-bc97-8181c95bcdc2" providerId="ADAL" clId="{983FFC0D-6031-4F49-B28C-FA9A3F36E720}" dt="2025-02-18T13:56:49.264" v="26929" actId="20577"/>
        <pc:sldMkLst>
          <pc:docMk/>
          <pc:sldMk cId="3686023491" sldId="3135"/>
        </pc:sldMkLst>
      </pc:sldChg>
      <pc:sldChg chg="addSp delSp modSp new mod setBg">
        <pc:chgData name="paul meaney" userId="8f3b41ac-413d-46e0-bc97-8181c95bcdc2" providerId="ADAL" clId="{983FFC0D-6031-4F49-B28C-FA9A3F36E720}" dt="2025-02-18T14:32:47.725" v="29112" actId="313"/>
        <pc:sldMkLst>
          <pc:docMk/>
          <pc:sldMk cId="919745238" sldId="3136"/>
        </pc:sldMkLst>
      </pc:sldChg>
      <pc:sldChg chg="addSp delSp modSp new mod">
        <pc:chgData name="paul meaney" userId="8f3b41ac-413d-46e0-bc97-8181c95bcdc2" providerId="ADAL" clId="{983FFC0D-6031-4F49-B28C-FA9A3F36E720}" dt="2025-02-18T14:35:04.717" v="29137" actId="1076"/>
        <pc:sldMkLst>
          <pc:docMk/>
          <pc:sldMk cId="602190243" sldId="3137"/>
        </pc:sldMkLst>
      </pc:sldChg>
      <pc:sldChg chg="modSp new del mod">
        <pc:chgData name="paul meaney" userId="8f3b41ac-413d-46e0-bc97-8181c95bcdc2" providerId="ADAL" clId="{983FFC0D-6031-4F49-B28C-FA9A3F36E720}" dt="2025-02-18T14:23:43.381" v="28077" actId="47"/>
        <pc:sldMkLst>
          <pc:docMk/>
          <pc:sldMk cId="3140642012" sldId="3137"/>
        </pc:sldMkLst>
      </pc:sldChg>
      <pc:sldChg chg="modSp add mod">
        <pc:chgData name="paul meaney" userId="8f3b41ac-413d-46e0-bc97-8181c95bcdc2" providerId="ADAL" clId="{983FFC0D-6031-4F49-B28C-FA9A3F36E720}" dt="2025-02-18T16:39:44.886" v="30452" actId="20577"/>
        <pc:sldMkLst>
          <pc:docMk/>
          <pc:sldMk cId="580677471" sldId="3138"/>
        </pc:sldMkLst>
      </pc:sldChg>
      <pc:sldChg chg="addSp delSp modSp new mod setBg">
        <pc:chgData name="paul meaney" userId="8f3b41ac-413d-46e0-bc97-8181c95bcdc2" providerId="ADAL" clId="{983FFC0D-6031-4F49-B28C-FA9A3F36E720}" dt="2025-02-19T13:40:41.871" v="32534" actId="114"/>
        <pc:sldMkLst>
          <pc:docMk/>
          <pc:sldMk cId="3206859116" sldId="3139"/>
        </pc:sldMkLst>
      </pc:sldChg>
      <pc:sldChg chg="addSp delSp modSp new mod setBg">
        <pc:chgData name="paul meaney" userId="8f3b41ac-413d-46e0-bc97-8181c95bcdc2" providerId="ADAL" clId="{983FFC0D-6031-4F49-B28C-FA9A3F36E720}" dt="2025-02-19T13:46:34.121" v="32716" actId="114"/>
        <pc:sldMkLst>
          <pc:docMk/>
          <pc:sldMk cId="2726947013" sldId="3140"/>
        </pc:sldMkLst>
      </pc:sldChg>
      <pc:sldChg chg="addSp delSp modSp new mod setBg">
        <pc:chgData name="paul meaney" userId="8f3b41ac-413d-46e0-bc97-8181c95bcdc2" providerId="ADAL" clId="{983FFC0D-6031-4F49-B28C-FA9A3F36E720}" dt="2025-02-19T16:05:45.088" v="33159" actId="20577"/>
        <pc:sldMkLst>
          <pc:docMk/>
          <pc:sldMk cId="4277310160" sldId="3141"/>
        </pc:sldMkLst>
      </pc:sldChg>
      <pc:sldChg chg="addSp delSp modSp new mod setBg">
        <pc:chgData name="paul meaney" userId="8f3b41ac-413d-46e0-bc97-8181c95bcdc2" providerId="ADAL" clId="{983FFC0D-6031-4F49-B28C-FA9A3F36E720}" dt="2025-02-19T16:06:11.198" v="33163" actId="114"/>
        <pc:sldMkLst>
          <pc:docMk/>
          <pc:sldMk cId="3176012473" sldId="3142"/>
        </pc:sldMkLst>
      </pc:sldChg>
      <pc:sldChg chg="addSp delSp modSp new mod setBg">
        <pc:chgData name="paul meaney" userId="8f3b41ac-413d-46e0-bc97-8181c95bcdc2" providerId="ADAL" clId="{983FFC0D-6031-4F49-B28C-FA9A3F36E720}" dt="2025-02-19T16:06:29.196" v="33169" actId="114"/>
        <pc:sldMkLst>
          <pc:docMk/>
          <pc:sldMk cId="1531863265" sldId="3143"/>
        </pc:sldMkLst>
      </pc:sldChg>
      <pc:sldChg chg="addSp delSp modSp new mod">
        <pc:chgData name="paul meaney" userId="8f3b41ac-413d-46e0-bc97-8181c95bcdc2" providerId="ADAL" clId="{983FFC0D-6031-4F49-B28C-FA9A3F36E720}" dt="2025-02-19T15:55:34.455" v="33011" actId="6549"/>
        <pc:sldMkLst>
          <pc:docMk/>
          <pc:sldMk cId="1526703526" sldId="3144"/>
        </pc:sldMkLst>
      </pc:sldChg>
      <pc:sldChg chg="addSp delSp modSp add mod">
        <pc:chgData name="paul meaney" userId="8f3b41ac-413d-46e0-bc97-8181c95bcdc2" providerId="ADAL" clId="{983FFC0D-6031-4F49-B28C-FA9A3F36E720}" dt="2025-02-19T15:51:31.184" v="32875" actId="6549"/>
        <pc:sldMkLst>
          <pc:docMk/>
          <pc:sldMk cId="655484001" sldId="3145"/>
        </pc:sldMkLst>
      </pc:sldChg>
      <pc:sldChg chg="modSp add del mod">
        <pc:chgData name="paul meaney" userId="8f3b41ac-413d-46e0-bc97-8181c95bcdc2" providerId="ADAL" clId="{983FFC0D-6031-4F49-B28C-FA9A3F36E720}" dt="2025-02-19T15:52:00.893" v="32886" actId="47"/>
        <pc:sldMkLst>
          <pc:docMk/>
          <pc:sldMk cId="587991586" sldId="3146"/>
        </pc:sldMkLst>
      </pc:sldChg>
      <pc:sldChg chg="addSp delSp modSp add mod">
        <pc:chgData name="paul meaney" userId="8f3b41ac-413d-46e0-bc97-8181c95bcdc2" providerId="ADAL" clId="{983FFC0D-6031-4F49-B28C-FA9A3F36E720}" dt="2025-02-19T15:55:55.902" v="33016" actId="208"/>
        <pc:sldMkLst>
          <pc:docMk/>
          <pc:sldMk cId="3804117356" sldId="3147"/>
        </pc:sldMkLst>
      </pc:sldChg>
      <pc:sldChg chg="addSp delSp modSp add mod">
        <pc:chgData name="paul meaney" userId="8f3b41ac-413d-46e0-bc97-8181c95bcdc2" providerId="ADAL" clId="{983FFC0D-6031-4F49-B28C-FA9A3F36E720}" dt="2025-02-19T15:57:49.829" v="33064" actId="1076"/>
        <pc:sldMkLst>
          <pc:docMk/>
          <pc:sldMk cId="800529097" sldId="3148"/>
        </pc:sldMkLst>
      </pc:sldChg>
    </pc:docChg>
  </pc:docChgLst>
  <pc:docChgLst>
    <pc:chgData name="paul meaney" userId="8f3b41ac-413d-46e0-bc97-8181c95bcdc2" providerId="ADAL" clId="{099934ED-9149-46A2-8011-CD6CF9B64564}"/>
    <pc:docChg chg="undo custSel addSld delSld modSld sldOrd addSection delSection modSection">
      <pc:chgData name="paul meaney" userId="8f3b41ac-413d-46e0-bc97-8181c95bcdc2" providerId="ADAL" clId="{099934ED-9149-46A2-8011-CD6CF9B64564}" dt="2025-01-24T16:37:05.086" v="11228"/>
      <pc:docMkLst>
        <pc:docMk/>
      </pc:docMkLst>
      <pc:sldChg chg="add del">
        <pc:chgData name="paul meaney" userId="8f3b41ac-413d-46e0-bc97-8181c95bcdc2" providerId="ADAL" clId="{099934ED-9149-46A2-8011-CD6CF9B64564}" dt="2025-01-22T10:13:11.420" v="717" actId="47"/>
        <pc:sldMkLst>
          <pc:docMk/>
          <pc:sldMk cId="1160443717" sldId="474"/>
        </pc:sldMkLst>
      </pc:sldChg>
      <pc:sldChg chg="del">
        <pc:chgData name="paul meaney" userId="8f3b41ac-413d-46e0-bc97-8181c95bcdc2" providerId="ADAL" clId="{099934ED-9149-46A2-8011-CD6CF9B64564}" dt="2025-01-22T10:13:01.973" v="606" actId="47"/>
        <pc:sldMkLst>
          <pc:docMk/>
          <pc:sldMk cId="1037848145" sldId="525"/>
        </pc:sldMkLst>
      </pc:sldChg>
      <pc:sldChg chg="add">
        <pc:chgData name="paul meaney" userId="8f3b41ac-413d-46e0-bc97-8181c95bcdc2" providerId="ADAL" clId="{099934ED-9149-46A2-8011-CD6CF9B64564}" dt="2025-01-22T11:17:53.634" v="2246"/>
        <pc:sldMkLst>
          <pc:docMk/>
          <pc:sldMk cId="3730983709" sldId="526"/>
        </pc:sldMkLst>
      </pc:sldChg>
      <pc:sldChg chg="add del">
        <pc:chgData name="paul meaney" userId="8f3b41ac-413d-46e0-bc97-8181c95bcdc2" providerId="ADAL" clId="{099934ED-9149-46A2-8011-CD6CF9B64564}" dt="2025-01-22T10:13:13.500" v="724" actId="47"/>
        <pc:sldMkLst>
          <pc:docMk/>
          <pc:sldMk cId="1189165679" sldId="572"/>
        </pc:sldMkLst>
      </pc:sldChg>
      <pc:sldChg chg="modSp modAnim">
        <pc:chgData name="paul meaney" userId="8f3b41ac-413d-46e0-bc97-8181c95bcdc2" providerId="ADAL" clId="{099934ED-9149-46A2-8011-CD6CF9B64564}" dt="2025-01-22T09:38:47.270" v="163" actId="255"/>
        <pc:sldMkLst>
          <pc:docMk/>
          <pc:sldMk cId="3737862164" sldId="577"/>
        </pc:sldMkLst>
      </pc:sldChg>
      <pc:sldChg chg="modSp mod">
        <pc:chgData name="paul meaney" userId="8f3b41ac-413d-46e0-bc97-8181c95bcdc2" providerId="ADAL" clId="{099934ED-9149-46A2-8011-CD6CF9B64564}" dt="2025-01-22T09:39:41.318" v="202" actId="20577"/>
        <pc:sldMkLst>
          <pc:docMk/>
          <pc:sldMk cId="2840469309" sldId="579"/>
        </pc:sldMkLst>
      </pc:sldChg>
      <pc:sldChg chg="modSp mod">
        <pc:chgData name="paul meaney" userId="8f3b41ac-413d-46e0-bc97-8181c95bcdc2" providerId="ADAL" clId="{099934ED-9149-46A2-8011-CD6CF9B64564}" dt="2025-01-22T09:38:13.014" v="89" actId="20577"/>
        <pc:sldMkLst>
          <pc:docMk/>
          <pc:sldMk cId="2345936038" sldId="1065"/>
        </pc:sldMkLst>
      </pc:sldChg>
      <pc:sldChg chg="modSp mod">
        <pc:chgData name="paul meaney" userId="8f3b41ac-413d-46e0-bc97-8181c95bcdc2" providerId="ADAL" clId="{099934ED-9149-46A2-8011-CD6CF9B64564}" dt="2025-01-22T11:37:04.139" v="4192" actId="20577"/>
        <pc:sldMkLst>
          <pc:docMk/>
          <pc:sldMk cId="566175144" sldId="1073"/>
        </pc:sldMkLst>
      </pc:sldChg>
      <pc:sldChg chg="modSp">
        <pc:chgData name="paul meaney" userId="8f3b41ac-413d-46e0-bc97-8181c95bcdc2" providerId="ADAL" clId="{099934ED-9149-46A2-8011-CD6CF9B64564}" dt="2025-01-22T10:12:50.896" v="601" actId="20577"/>
        <pc:sldMkLst>
          <pc:docMk/>
          <pc:sldMk cId="1393632131" sldId="1130"/>
        </pc:sldMkLst>
      </pc:sldChg>
      <pc:sldChg chg="modSp mod">
        <pc:chgData name="paul meaney" userId="8f3b41ac-413d-46e0-bc97-8181c95bcdc2" providerId="ADAL" clId="{099934ED-9149-46A2-8011-CD6CF9B64564}" dt="2025-01-24T16:24:27.320" v="10730"/>
        <pc:sldMkLst>
          <pc:docMk/>
          <pc:sldMk cId="3324909653" sldId="1131"/>
        </pc:sldMkLst>
      </pc:sldChg>
      <pc:sldChg chg="del">
        <pc:chgData name="paul meaney" userId="8f3b41ac-413d-46e0-bc97-8181c95bcdc2" providerId="ADAL" clId="{099934ED-9149-46A2-8011-CD6CF9B64564}" dt="2025-01-22T10:13:00.767" v="603" actId="47"/>
        <pc:sldMkLst>
          <pc:docMk/>
          <pc:sldMk cId="1478966090" sldId="1133"/>
        </pc:sldMkLst>
      </pc:sldChg>
      <pc:sldChg chg="del">
        <pc:chgData name="paul meaney" userId="8f3b41ac-413d-46e0-bc97-8181c95bcdc2" providerId="ADAL" clId="{099934ED-9149-46A2-8011-CD6CF9B64564}" dt="2025-01-22T10:13:06.848" v="665" actId="47"/>
        <pc:sldMkLst>
          <pc:docMk/>
          <pc:sldMk cId="457997586" sldId="1134"/>
        </pc:sldMkLst>
      </pc:sldChg>
      <pc:sldChg chg="del">
        <pc:chgData name="paul meaney" userId="8f3b41ac-413d-46e0-bc97-8181c95bcdc2" providerId="ADAL" clId="{099934ED-9149-46A2-8011-CD6CF9B64564}" dt="2025-01-22T10:13:06.970" v="669" actId="47"/>
        <pc:sldMkLst>
          <pc:docMk/>
          <pc:sldMk cId="3629044220" sldId="1135"/>
        </pc:sldMkLst>
      </pc:sldChg>
      <pc:sldChg chg="del">
        <pc:chgData name="paul meaney" userId="8f3b41ac-413d-46e0-bc97-8181c95bcdc2" providerId="ADAL" clId="{099934ED-9149-46A2-8011-CD6CF9B64564}" dt="2025-01-22T10:13:08.462" v="683" actId="47"/>
        <pc:sldMkLst>
          <pc:docMk/>
          <pc:sldMk cId="2549237350" sldId="1136"/>
        </pc:sldMkLst>
      </pc:sldChg>
      <pc:sldChg chg="del">
        <pc:chgData name="paul meaney" userId="8f3b41ac-413d-46e0-bc97-8181c95bcdc2" providerId="ADAL" clId="{099934ED-9149-46A2-8011-CD6CF9B64564}" dt="2025-01-22T10:13:07.023" v="671" actId="47"/>
        <pc:sldMkLst>
          <pc:docMk/>
          <pc:sldMk cId="3144565408" sldId="1147"/>
        </pc:sldMkLst>
      </pc:sldChg>
      <pc:sldChg chg="del">
        <pc:chgData name="paul meaney" userId="8f3b41ac-413d-46e0-bc97-8181c95bcdc2" providerId="ADAL" clId="{099934ED-9149-46A2-8011-CD6CF9B64564}" dt="2025-01-22T10:13:07.764" v="676" actId="47"/>
        <pc:sldMkLst>
          <pc:docMk/>
          <pc:sldMk cId="4858539" sldId="1148"/>
        </pc:sldMkLst>
      </pc:sldChg>
      <pc:sldChg chg="del">
        <pc:chgData name="paul meaney" userId="8f3b41ac-413d-46e0-bc97-8181c95bcdc2" providerId="ADAL" clId="{099934ED-9149-46A2-8011-CD6CF9B64564}" dt="2025-01-22T10:13:01.948" v="605" actId="47"/>
        <pc:sldMkLst>
          <pc:docMk/>
          <pc:sldMk cId="2325816612" sldId="1450"/>
        </pc:sldMkLst>
      </pc:sldChg>
      <pc:sldChg chg="del">
        <pc:chgData name="paul meaney" userId="8f3b41ac-413d-46e0-bc97-8181c95bcdc2" providerId="ADAL" clId="{099934ED-9149-46A2-8011-CD6CF9B64564}" dt="2025-01-22T10:13:01.383" v="604" actId="47"/>
        <pc:sldMkLst>
          <pc:docMk/>
          <pc:sldMk cId="344849540" sldId="1451"/>
        </pc:sldMkLst>
      </pc:sldChg>
      <pc:sldChg chg="del">
        <pc:chgData name="paul meaney" userId="8f3b41ac-413d-46e0-bc97-8181c95bcdc2" providerId="ADAL" clId="{099934ED-9149-46A2-8011-CD6CF9B64564}" dt="2025-01-22T10:12:56.832" v="602" actId="47"/>
        <pc:sldMkLst>
          <pc:docMk/>
          <pc:sldMk cId="2134016394" sldId="1452"/>
        </pc:sldMkLst>
      </pc:sldChg>
      <pc:sldChg chg="del">
        <pc:chgData name="paul meaney" userId="8f3b41ac-413d-46e0-bc97-8181c95bcdc2" providerId="ADAL" clId="{099934ED-9149-46A2-8011-CD6CF9B64564}" dt="2025-01-22T10:13:02.225" v="614" actId="47"/>
        <pc:sldMkLst>
          <pc:docMk/>
          <pc:sldMk cId="422376154" sldId="1454"/>
        </pc:sldMkLst>
      </pc:sldChg>
      <pc:sldChg chg="del">
        <pc:chgData name="paul meaney" userId="8f3b41ac-413d-46e0-bc97-8181c95bcdc2" providerId="ADAL" clId="{099934ED-9149-46A2-8011-CD6CF9B64564}" dt="2025-01-22T10:13:02.073" v="609" actId="47"/>
        <pc:sldMkLst>
          <pc:docMk/>
          <pc:sldMk cId="2820882735" sldId="1455"/>
        </pc:sldMkLst>
      </pc:sldChg>
      <pc:sldChg chg="del">
        <pc:chgData name="paul meaney" userId="8f3b41ac-413d-46e0-bc97-8181c95bcdc2" providerId="ADAL" clId="{099934ED-9149-46A2-8011-CD6CF9B64564}" dt="2025-01-22T10:13:02.040" v="608" actId="47"/>
        <pc:sldMkLst>
          <pc:docMk/>
          <pc:sldMk cId="883556346" sldId="1456"/>
        </pc:sldMkLst>
      </pc:sldChg>
      <pc:sldChg chg="del">
        <pc:chgData name="paul meaney" userId="8f3b41ac-413d-46e0-bc97-8181c95bcdc2" providerId="ADAL" clId="{099934ED-9149-46A2-8011-CD6CF9B64564}" dt="2025-01-22T10:13:02.250" v="615" actId="47"/>
        <pc:sldMkLst>
          <pc:docMk/>
          <pc:sldMk cId="3612294779" sldId="1457"/>
        </pc:sldMkLst>
      </pc:sldChg>
      <pc:sldChg chg="del">
        <pc:chgData name="paul meaney" userId="8f3b41ac-413d-46e0-bc97-8181c95bcdc2" providerId="ADAL" clId="{099934ED-9149-46A2-8011-CD6CF9B64564}" dt="2025-01-22T10:13:02.394" v="619" actId="47"/>
        <pc:sldMkLst>
          <pc:docMk/>
          <pc:sldMk cId="4276542084" sldId="1458"/>
        </pc:sldMkLst>
      </pc:sldChg>
      <pc:sldChg chg="del">
        <pc:chgData name="paul meaney" userId="8f3b41ac-413d-46e0-bc97-8181c95bcdc2" providerId="ADAL" clId="{099934ED-9149-46A2-8011-CD6CF9B64564}" dt="2025-01-22T10:13:02.772" v="631" actId="47"/>
        <pc:sldMkLst>
          <pc:docMk/>
          <pc:sldMk cId="1564979442" sldId="1459"/>
        </pc:sldMkLst>
      </pc:sldChg>
      <pc:sldChg chg="del">
        <pc:chgData name="paul meaney" userId="8f3b41ac-413d-46e0-bc97-8181c95bcdc2" providerId="ADAL" clId="{099934ED-9149-46A2-8011-CD6CF9B64564}" dt="2025-01-22T10:13:06.212" v="646" actId="47"/>
        <pc:sldMkLst>
          <pc:docMk/>
          <pc:sldMk cId="1608512903" sldId="1460"/>
        </pc:sldMkLst>
      </pc:sldChg>
      <pc:sldChg chg="del">
        <pc:chgData name="paul meaney" userId="8f3b41ac-413d-46e0-bc97-8181c95bcdc2" providerId="ADAL" clId="{099934ED-9149-46A2-8011-CD6CF9B64564}" dt="2025-01-22T10:13:06.632" v="659" actId="47"/>
        <pc:sldMkLst>
          <pc:docMk/>
          <pc:sldMk cId="2639038245" sldId="1461"/>
        </pc:sldMkLst>
      </pc:sldChg>
      <pc:sldChg chg="del">
        <pc:chgData name="paul meaney" userId="8f3b41ac-413d-46e0-bc97-8181c95bcdc2" providerId="ADAL" clId="{099934ED-9149-46A2-8011-CD6CF9B64564}" dt="2025-01-22T10:13:02.128" v="611" actId="47"/>
        <pc:sldMkLst>
          <pc:docMk/>
          <pc:sldMk cId="1658045256" sldId="1462"/>
        </pc:sldMkLst>
      </pc:sldChg>
      <pc:sldChg chg="del">
        <pc:chgData name="paul meaney" userId="8f3b41ac-413d-46e0-bc97-8181c95bcdc2" providerId="ADAL" clId="{099934ED-9149-46A2-8011-CD6CF9B64564}" dt="2025-01-22T10:13:02.314" v="616" actId="47"/>
        <pc:sldMkLst>
          <pc:docMk/>
          <pc:sldMk cId="3645282502" sldId="1463"/>
        </pc:sldMkLst>
      </pc:sldChg>
      <pc:sldChg chg="del">
        <pc:chgData name="paul meaney" userId="8f3b41ac-413d-46e0-bc97-8181c95bcdc2" providerId="ADAL" clId="{099934ED-9149-46A2-8011-CD6CF9B64564}" dt="2025-01-22T10:13:02.197" v="613" actId="47"/>
        <pc:sldMkLst>
          <pc:docMk/>
          <pc:sldMk cId="3773678901" sldId="1464"/>
        </pc:sldMkLst>
      </pc:sldChg>
      <pc:sldChg chg="del">
        <pc:chgData name="paul meaney" userId="8f3b41ac-413d-46e0-bc97-8181c95bcdc2" providerId="ADAL" clId="{099934ED-9149-46A2-8011-CD6CF9B64564}" dt="2025-01-22T10:13:02.416" v="620" actId="47"/>
        <pc:sldMkLst>
          <pc:docMk/>
          <pc:sldMk cId="412552360" sldId="1465"/>
        </pc:sldMkLst>
      </pc:sldChg>
      <pc:sldChg chg="del">
        <pc:chgData name="paul meaney" userId="8f3b41ac-413d-46e0-bc97-8181c95bcdc2" providerId="ADAL" clId="{099934ED-9149-46A2-8011-CD6CF9B64564}" dt="2025-01-22T10:13:02.466" v="621" actId="47"/>
        <pc:sldMkLst>
          <pc:docMk/>
          <pc:sldMk cId="137526324" sldId="1466"/>
        </pc:sldMkLst>
      </pc:sldChg>
      <pc:sldChg chg="del">
        <pc:chgData name="paul meaney" userId="8f3b41ac-413d-46e0-bc97-8181c95bcdc2" providerId="ADAL" clId="{099934ED-9149-46A2-8011-CD6CF9B64564}" dt="2025-01-22T10:13:02.630" v="626" actId="47"/>
        <pc:sldMkLst>
          <pc:docMk/>
          <pc:sldMk cId="2523979590" sldId="1467"/>
        </pc:sldMkLst>
      </pc:sldChg>
      <pc:sldChg chg="del">
        <pc:chgData name="paul meaney" userId="8f3b41ac-413d-46e0-bc97-8181c95bcdc2" providerId="ADAL" clId="{099934ED-9149-46A2-8011-CD6CF9B64564}" dt="2025-01-22T10:13:02.490" v="622" actId="47"/>
        <pc:sldMkLst>
          <pc:docMk/>
          <pc:sldMk cId="3486562699" sldId="1468"/>
        </pc:sldMkLst>
      </pc:sldChg>
      <pc:sldChg chg="del">
        <pc:chgData name="paul meaney" userId="8f3b41ac-413d-46e0-bc97-8181c95bcdc2" providerId="ADAL" clId="{099934ED-9149-46A2-8011-CD6CF9B64564}" dt="2025-01-22T10:13:02.544" v="623" actId="47"/>
        <pc:sldMkLst>
          <pc:docMk/>
          <pc:sldMk cId="1252972018" sldId="1469"/>
        </pc:sldMkLst>
      </pc:sldChg>
      <pc:sldChg chg="del">
        <pc:chgData name="paul meaney" userId="8f3b41ac-413d-46e0-bc97-8181c95bcdc2" providerId="ADAL" clId="{099934ED-9149-46A2-8011-CD6CF9B64564}" dt="2025-01-22T10:13:02.654" v="627" actId="47"/>
        <pc:sldMkLst>
          <pc:docMk/>
          <pc:sldMk cId="1048257624" sldId="1470"/>
        </pc:sldMkLst>
      </pc:sldChg>
      <pc:sldChg chg="del">
        <pc:chgData name="paul meaney" userId="8f3b41ac-413d-46e0-bc97-8181c95bcdc2" providerId="ADAL" clId="{099934ED-9149-46A2-8011-CD6CF9B64564}" dt="2025-01-22T10:13:02.598" v="625" actId="47"/>
        <pc:sldMkLst>
          <pc:docMk/>
          <pc:sldMk cId="2475954827" sldId="1471"/>
        </pc:sldMkLst>
      </pc:sldChg>
      <pc:sldChg chg="del">
        <pc:chgData name="paul meaney" userId="8f3b41ac-413d-46e0-bc97-8181c95bcdc2" providerId="ADAL" clId="{099934ED-9149-46A2-8011-CD6CF9B64564}" dt="2025-01-22T10:13:02.101" v="610" actId="47"/>
        <pc:sldMkLst>
          <pc:docMk/>
          <pc:sldMk cId="2417652278" sldId="1472"/>
        </pc:sldMkLst>
      </pc:sldChg>
      <pc:sldChg chg="del">
        <pc:chgData name="paul meaney" userId="8f3b41ac-413d-46e0-bc97-8181c95bcdc2" providerId="ADAL" clId="{099934ED-9149-46A2-8011-CD6CF9B64564}" dt="2025-01-22T10:13:04.856" v="636" actId="47"/>
        <pc:sldMkLst>
          <pc:docMk/>
          <pc:sldMk cId="870298878" sldId="1473"/>
        </pc:sldMkLst>
      </pc:sldChg>
      <pc:sldChg chg="del">
        <pc:chgData name="paul meaney" userId="8f3b41ac-413d-46e0-bc97-8181c95bcdc2" providerId="ADAL" clId="{099934ED-9149-46A2-8011-CD6CF9B64564}" dt="2025-01-22T10:13:05.937" v="638" actId="47"/>
        <pc:sldMkLst>
          <pc:docMk/>
          <pc:sldMk cId="1258343695" sldId="1476"/>
        </pc:sldMkLst>
      </pc:sldChg>
      <pc:sldChg chg="del">
        <pc:chgData name="paul meaney" userId="8f3b41ac-413d-46e0-bc97-8181c95bcdc2" providerId="ADAL" clId="{099934ED-9149-46A2-8011-CD6CF9B64564}" dt="2025-01-22T10:13:06.511" v="655" actId="47"/>
        <pc:sldMkLst>
          <pc:docMk/>
          <pc:sldMk cId="3476727136" sldId="1477"/>
        </pc:sldMkLst>
      </pc:sldChg>
      <pc:sldChg chg="del">
        <pc:chgData name="paul meaney" userId="8f3b41ac-413d-46e0-bc97-8181c95bcdc2" providerId="ADAL" clId="{099934ED-9149-46A2-8011-CD6CF9B64564}" dt="2025-01-22T10:13:06.899" v="667" actId="47"/>
        <pc:sldMkLst>
          <pc:docMk/>
          <pc:sldMk cId="3901136337" sldId="1478"/>
        </pc:sldMkLst>
      </pc:sldChg>
      <pc:sldChg chg="del">
        <pc:chgData name="paul meaney" userId="8f3b41ac-413d-46e0-bc97-8181c95bcdc2" providerId="ADAL" clId="{099934ED-9149-46A2-8011-CD6CF9B64564}" dt="2025-01-22T10:13:07.157" v="675" actId="47"/>
        <pc:sldMkLst>
          <pc:docMk/>
          <pc:sldMk cId="3059321837" sldId="1479"/>
        </pc:sldMkLst>
      </pc:sldChg>
      <pc:sldChg chg="del">
        <pc:chgData name="paul meaney" userId="8f3b41ac-413d-46e0-bc97-8181c95bcdc2" providerId="ADAL" clId="{099934ED-9149-46A2-8011-CD6CF9B64564}" dt="2025-01-22T10:13:08.853" v="694" actId="47"/>
        <pc:sldMkLst>
          <pc:docMk/>
          <pc:sldMk cId="2472841940" sldId="1480"/>
        </pc:sldMkLst>
      </pc:sldChg>
      <pc:sldChg chg="modSp add mod">
        <pc:chgData name="paul meaney" userId="8f3b41ac-413d-46e0-bc97-8181c95bcdc2" providerId="ADAL" clId="{099934ED-9149-46A2-8011-CD6CF9B64564}" dt="2025-01-24T09:51:51.523" v="6654" actId="20577"/>
        <pc:sldMkLst>
          <pc:docMk/>
          <pc:sldMk cId="3329140355" sldId="1484"/>
        </pc:sldMkLst>
      </pc:sldChg>
      <pc:sldChg chg="del">
        <pc:chgData name="paul meaney" userId="8f3b41ac-413d-46e0-bc97-8181c95bcdc2" providerId="ADAL" clId="{099934ED-9149-46A2-8011-CD6CF9B64564}" dt="2025-01-22T10:13:05.430" v="637" actId="47"/>
        <pc:sldMkLst>
          <pc:docMk/>
          <pc:sldMk cId="587438596" sldId="1490"/>
        </pc:sldMkLst>
      </pc:sldChg>
      <pc:sldChg chg="del">
        <pc:chgData name="paul meaney" userId="8f3b41ac-413d-46e0-bc97-8181c95bcdc2" providerId="ADAL" clId="{099934ED-9149-46A2-8011-CD6CF9B64564}" dt="2025-01-22T10:13:06.041" v="641" actId="47"/>
        <pc:sldMkLst>
          <pc:docMk/>
          <pc:sldMk cId="781531443" sldId="1491"/>
        </pc:sldMkLst>
      </pc:sldChg>
      <pc:sldChg chg="del">
        <pc:chgData name="paul meaney" userId="8f3b41ac-413d-46e0-bc97-8181c95bcdc2" providerId="ADAL" clId="{099934ED-9149-46A2-8011-CD6CF9B64564}" dt="2025-01-22T10:13:06.067" v="642" actId="47"/>
        <pc:sldMkLst>
          <pc:docMk/>
          <pc:sldMk cId="914049084" sldId="1492"/>
        </pc:sldMkLst>
      </pc:sldChg>
      <pc:sldChg chg="del">
        <pc:chgData name="paul meaney" userId="8f3b41ac-413d-46e0-bc97-8181c95bcdc2" providerId="ADAL" clId="{099934ED-9149-46A2-8011-CD6CF9B64564}" dt="2025-01-22T10:13:02.339" v="617" actId="47"/>
        <pc:sldMkLst>
          <pc:docMk/>
          <pc:sldMk cId="3918203679" sldId="1493"/>
        </pc:sldMkLst>
      </pc:sldChg>
      <pc:sldChg chg="del">
        <pc:chgData name="paul meaney" userId="8f3b41ac-413d-46e0-bc97-8181c95bcdc2" providerId="ADAL" clId="{099934ED-9149-46A2-8011-CD6CF9B64564}" dt="2025-01-22T10:13:02.568" v="624" actId="47"/>
        <pc:sldMkLst>
          <pc:docMk/>
          <pc:sldMk cId="2739061581" sldId="1494"/>
        </pc:sldMkLst>
      </pc:sldChg>
      <pc:sldChg chg="del">
        <pc:chgData name="paul meaney" userId="8f3b41ac-413d-46e0-bc97-8181c95bcdc2" providerId="ADAL" clId="{099934ED-9149-46A2-8011-CD6CF9B64564}" dt="2025-01-22T10:13:03.874" v="633" actId="47"/>
        <pc:sldMkLst>
          <pc:docMk/>
          <pc:sldMk cId="3956923122" sldId="1495"/>
        </pc:sldMkLst>
      </pc:sldChg>
      <pc:sldChg chg="del">
        <pc:chgData name="paul meaney" userId="8f3b41ac-413d-46e0-bc97-8181c95bcdc2" providerId="ADAL" clId="{099934ED-9149-46A2-8011-CD6CF9B64564}" dt="2025-01-22T10:13:02.831" v="632" actId="47"/>
        <pc:sldMkLst>
          <pc:docMk/>
          <pc:sldMk cId="1534079110" sldId="1496"/>
        </pc:sldMkLst>
      </pc:sldChg>
      <pc:sldChg chg="del">
        <pc:chgData name="paul meaney" userId="8f3b41ac-413d-46e0-bc97-8181c95bcdc2" providerId="ADAL" clId="{099934ED-9149-46A2-8011-CD6CF9B64564}" dt="2025-01-22T10:13:04.084" v="634" actId="47"/>
        <pc:sldMkLst>
          <pc:docMk/>
          <pc:sldMk cId="3895733981" sldId="1497"/>
        </pc:sldMkLst>
      </pc:sldChg>
      <pc:sldChg chg="del">
        <pc:chgData name="paul meaney" userId="8f3b41ac-413d-46e0-bc97-8181c95bcdc2" providerId="ADAL" clId="{099934ED-9149-46A2-8011-CD6CF9B64564}" dt="2025-01-22T10:13:04.369" v="635" actId="47"/>
        <pc:sldMkLst>
          <pc:docMk/>
          <pc:sldMk cId="2025871396" sldId="1498"/>
        </pc:sldMkLst>
      </pc:sldChg>
      <pc:sldChg chg="del">
        <pc:chgData name="paul meaney" userId="8f3b41ac-413d-46e0-bc97-8181c95bcdc2" providerId="ADAL" clId="{099934ED-9149-46A2-8011-CD6CF9B64564}" dt="2025-01-22T10:13:05.972" v="639" actId="47"/>
        <pc:sldMkLst>
          <pc:docMk/>
          <pc:sldMk cId="98571049" sldId="1499"/>
        </pc:sldMkLst>
      </pc:sldChg>
      <pc:sldChg chg="del">
        <pc:chgData name="paul meaney" userId="8f3b41ac-413d-46e0-bc97-8181c95bcdc2" providerId="ADAL" clId="{099934ED-9149-46A2-8011-CD6CF9B64564}" dt="2025-01-22T10:13:05.997" v="640" actId="47"/>
        <pc:sldMkLst>
          <pc:docMk/>
          <pc:sldMk cId="4128133162" sldId="1500"/>
        </pc:sldMkLst>
      </pc:sldChg>
      <pc:sldChg chg="del">
        <pc:chgData name="paul meaney" userId="8f3b41ac-413d-46e0-bc97-8181c95bcdc2" providerId="ADAL" clId="{099934ED-9149-46A2-8011-CD6CF9B64564}" dt="2025-01-22T10:13:06.274" v="648" actId="47"/>
        <pc:sldMkLst>
          <pc:docMk/>
          <pc:sldMk cId="1406903672" sldId="1501"/>
        </pc:sldMkLst>
      </pc:sldChg>
      <pc:sldChg chg="del">
        <pc:chgData name="paul meaney" userId="8f3b41ac-413d-46e0-bc97-8181c95bcdc2" providerId="ADAL" clId="{099934ED-9149-46A2-8011-CD6CF9B64564}" dt="2025-01-22T10:13:06.246" v="647" actId="47"/>
        <pc:sldMkLst>
          <pc:docMk/>
          <pc:sldMk cId="1780712138" sldId="1502"/>
        </pc:sldMkLst>
      </pc:sldChg>
      <pc:sldChg chg="del">
        <pc:chgData name="paul meaney" userId="8f3b41ac-413d-46e0-bc97-8181c95bcdc2" providerId="ADAL" clId="{099934ED-9149-46A2-8011-CD6CF9B64564}" dt="2025-01-22T10:13:06.298" v="649" actId="47"/>
        <pc:sldMkLst>
          <pc:docMk/>
          <pc:sldMk cId="126696853" sldId="1503"/>
        </pc:sldMkLst>
      </pc:sldChg>
      <pc:sldChg chg="del">
        <pc:chgData name="paul meaney" userId="8f3b41ac-413d-46e0-bc97-8181c95bcdc2" providerId="ADAL" clId="{099934ED-9149-46A2-8011-CD6CF9B64564}" dt="2025-01-22T10:13:06.323" v="650" actId="47"/>
        <pc:sldMkLst>
          <pc:docMk/>
          <pc:sldMk cId="3716649502" sldId="1504"/>
        </pc:sldMkLst>
      </pc:sldChg>
      <pc:sldChg chg="del">
        <pc:chgData name="paul meaney" userId="8f3b41ac-413d-46e0-bc97-8181c95bcdc2" providerId="ADAL" clId="{099934ED-9149-46A2-8011-CD6CF9B64564}" dt="2025-01-22T10:13:06.659" v="660" actId="47"/>
        <pc:sldMkLst>
          <pc:docMk/>
          <pc:sldMk cId="482610747" sldId="1505"/>
        </pc:sldMkLst>
      </pc:sldChg>
      <pc:sldChg chg="del">
        <pc:chgData name="paul meaney" userId="8f3b41ac-413d-46e0-bc97-8181c95bcdc2" providerId="ADAL" clId="{099934ED-9149-46A2-8011-CD6CF9B64564}" dt="2025-01-22T10:13:06.878" v="666" actId="47"/>
        <pc:sldMkLst>
          <pc:docMk/>
          <pc:sldMk cId="667314532" sldId="1506"/>
        </pc:sldMkLst>
      </pc:sldChg>
      <pc:sldChg chg="del">
        <pc:chgData name="paul meaney" userId="8f3b41ac-413d-46e0-bc97-8181c95bcdc2" providerId="ADAL" clId="{099934ED-9149-46A2-8011-CD6CF9B64564}" dt="2025-01-22T10:13:06.996" v="670" actId="47"/>
        <pc:sldMkLst>
          <pc:docMk/>
          <pc:sldMk cId="3157077004" sldId="1507"/>
        </pc:sldMkLst>
      </pc:sldChg>
      <pc:sldChg chg="del">
        <pc:chgData name="paul meaney" userId="8f3b41ac-413d-46e0-bc97-8181c95bcdc2" providerId="ADAL" clId="{099934ED-9149-46A2-8011-CD6CF9B64564}" dt="2025-01-22T10:13:07.064" v="672" actId="47"/>
        <pc:sldMkLst>
          <pc:docMk/>
          <pc:sldMk cId="142695051" sldId="1508"/>
        </pc:sldMkLst>
      </pc:sldChg>
      <pc:sldChg chg="del">
        <pc:chgData name="paul meaney" userId="8f3b41ac-413d-46e0-bc97-8181c95bcdc2" providerId="ADAL" clId="{099934ED-9149-46A2-8011-CD6CF9B64564}" dt="2025-01-22T10:13:07.107" v="673" actId="47"/>
        <pc:sldMkLst>
          <pc:docMk/>
          <pc:sldMk cId="1695614304" sldId="1509"/>
        </pc:sldMkLst>
      </pc:sldChg>
      <pc:sldChg chg="del">
        <pc:chgData name="paul meaney" userId="8f3b41ac-413d-46e0-bc97-8181c95bcdc2" providerId="ADAL" clId="{099934ED-9149-46A2-8011-CD6CF9B64564}" dt="2025-01-22T10:13:08.304" v="678" actId="47"/>
        <pc:sldMkLst>
          <pc:docMk/>
          <pc:sldMk cId="1040720821" sldId="1510"/>
        </pc:sldMkLst>
      </pc:sldChg>
      <pc:sldChg chg="del">
        <pc:chgData name="paul meaney" userId="8f3b41ac-413d-46e0-bc97-8181c95bcdc2" providerId="ADAL" clId="{099934ED-9149-46A2-8011-CD6CF9B64564}" dt="2025-01-22T10:13:06.763" v="663" actId="47"/>
        <pc:sldMkLst>
          <pc:docMk/>
          <pc:sldMk cId="120402082" sldId="1511"/>
        </pc:sldMkLst>
      </pc:sldChg>
      <pc:sldChg chg="del">
        <pc:chgData name="paul meaney" userId="8f3b41ac-413d-46e0-bc97-8181c95bcdc2" providerId="ADAL" clId="{099934ED-9149-46A2-8011-CD6CF9B64564}" dt="2025-01-22T10:13:08.405" v="681" actId="47"/>
        <pc:sldMkLst>
          <pc:docMk/>
          <pc:sldMk cId="2495743758" sldId="1512"/>
        </pc:sldMkLst>
      </pc:sldChg>
      <pc:sldChg chg="del">
        <pc:chgData name="paul meaney" userId="8f3b41ac-413d-46e0-bc97-8181c95bcdc2" providerId="ADAL" clId="{099934ED-9149-46A2-8011-CD6CF9B64564}" dt="2025-01-22T10:13:07.135" v="674" actId="47"/>
        <pc:sldMkLst>
          <pc:docMk/>
          <pc:sldMk cId="274283110" sldId="1514"/>
        </pc:sldMkLst>
      </pc:sldChg>
      <pc:sldChg chg="del">
        <pc:chgData name="paul meaney" userId="8f3b41ac-413d-46e0-bc97-8181c95bcdc2" providerId="ADAL" clId="{099934ED-9149-46A2-8011-CD6CF9B64564}" dt="2025-01-22T10:13:01.997" v="607" actId="47"/>
        <pc:sldMkLst>
          <pc:docMk/>
          <pc:sldMk cId="3646451916" sldId="1515"/>
        </pc:sldMkLst>
      </pc:sldChg>
      <pc:sldChg chg="del">
        <pc:chgData name="paul meaney" userId="8f3b41ac-413d-46e0-bc97-8181c95bcdc2" providerId="ADAL" clId="{099934ED-9149-46A2-8011-CD6CF9B64564}" dt="2025-01-22T10:13:08.513" v="684" actId="47"/>
        <pc:sldMkLst>
          <pc:docMk/>
          <pc:sldMk cId="2836686123" sldId="1516"/>
        </pc:sldMkLst>
      </pc:sldChg>
      <pc:sldChg chg="del">
        <pc:chgData name="paul meaney" userId="8f3b41ac-413d-46e0-bc97-8181c95bcdc2" providerId="ADAL" clId="{099934ED-9149-46A2-8011-CD6CF9B64564}" dt="2025-01-22T10:13:08.562" v="685" actId="47"/>
        <pc:sldMkLst>
          <pc:docMk/>
          <pc:sldMk cId="2560471811" sldId="1517"/>
        </pc:sldMkLst>
      </pc:sldChg>
      <pc:sldChg chg="del">
        <pc:chgData name="paul meaney" userId="8f3b41ac-413d-46e0-bc97-8181c95bcdc2" providerId="ADAL" clId="{099934ED-9149-46A2-8011-CD6CF9B64564}" dt="2025-01-22T10:13:08.670" v="689" actId="47"/>
        <pc:sldMkLst>
          <pc:docMk/>
          <pc:sldMk cId="1447013420" sldId="1518"/>
        </pc:sldMkLst>
      </pc:sldChg>
      <pc:sldChg chg="del">
        <pc:chgData name="paul meaney" userId="8f3b41ac-413d-46e0-bc97-8181c95bcdc2" providerId="ADAL" clId="{099934ED-9149-46A2-8011-CD6CF9B64564}" dt="2025-01-22T10:13:08.595" v="686" actId="47"/>
        <pc:sldMkLst>
          <pc:docMk/>
          <pc:sldMk cId="3345456993" sldId="1519"/>
        </pc:sldMkLst>
      </pc:sldChg>
      <pc:sldChg chg="del">
        <pc:chgData name="paul meaney" userId="8f3b41ac-413d-46e0-bc97-8181c95bcdc2" providerId="ADAL" clId="{099934ED-9149-46A2-8011-CD6CF9B64564}" dt="2025-01-22T10:13:08.624" v="687" actId="47"/>
        <pc:sldMkLst>
          <pc:docMk/>
          <pc:sldMk cId="2995190951" sldId="1520"/>
        </pc:sldMkLst>
      </pc:sldChg>
      <pc:sldChg chg="del">
        <pc:chgData name="paul meaney" userId="8f3b41ac-413d-46e0-bc97-8181c95bcdc2" providerId="ADAL" clId="{099934ED-9149-46A2-8011-CD6CF9B64564}" dt="2025-01-22T10:13:08.833" v="693" actId="47"/>
        <pc:sldMkLst>
          <pc:docMk/>
          <pc:sldMk cId="2766439405" sldId="1521"/>
        </pc:sldMkLst>
      </pc:sldChg>
      <pc:sldChg chg="del">
        <pc:chgData name="paul meaney" userId="8f3b41ac-413d-46e0-bc97-8181c95bcdc2" providerId="ADAL" clId="{099934ED-9149-46A2-8011-CD6CF9B64564}" dt="2025-01-22T10:13:08.652" v="688" actId="47"/>
        <pc:sldMkLst>
          <pc:docMk/>
          <pc:sldMk cId="3354041111" sldId="1522"/>
        </pc:sldMkLst>
      </pc:sldChg>
      <pc:sldChg chg="del">
        <pc:chgData name="paul meaney" userId="8f3b41ac-413d-46e0-bc97-8181c95bcdc2" providerId="ADAL" clId="{099934ED-9149-46A2-8011-CD6CF9B64564}" dt="2025-01-22T10:13:02.357" v="618" actId="47"/>
        <pc:sldMkLst>
          <pc:docMk/>
          <pc:sldMk cId="3166573699" sldId="1524"/>
        </pc:sldMkLst>
      </pc:sldChg>
      <pc:sldChg chg="del">
        <pc:chgData name="paul meaney" userId="8f3b41ac-413d-46e0-bc97-8181c95bcdc2" providerId="ADAL" clId="{099934ED-9149-46A2-8011-CD6CF9B64564}" dt="2025-01-22T10:13:02.748" v="630" actId="47"/>
        <pc:sldMkLst>
          <pc:docMk/>
          <pc:sldMk cId="2143112521" sldId="1525"/>
        </pc:sldMkLst>
      </pc:sldChg>
      <pc:sldChg chg="del">
        <pc:chgData name="paul meaney" userId="8f3b41ac-413d-46e0-bc97-8181c95bcdc2" providerId="ADAL" clId="{099934ED-9149-46A2-8011-CD6CF9B64564}" dt="2025-01-22T10:13:06.161" v="645" actId="47"/>
        <pc:sldMkLst>
          <pc:docMk/>
          <pc:sldMk cId="2725440208" sldId="1526"/>
        </pc:sldMkLst>
      </pc:sldChg>
      <pc:sldChg chg="del">
        <pc:chgData name="paul meaney" userId="8f3b41ac-413d-46e0-bc97-8181c95bcdc2" providerId="ADAL" clId="{099934ED-9149-46A2-8011-CD6CF9B64564}" dt="2025-01-22T10:13:06.589" v="658" actId="47"/>
        <pc:sldMkLst>
          <pc:docMk/>
          <pc:sldMk cId="2551198214" sldId="1527"/>
        </pc:sldMkLst>
      </pc:sldChg>
      <pc:sldChg chg="del">
        <pc:chgData name="paul meaney" userId="8f3b41ac-413d-46e0-bc97-8181c95bcdc2" providerId="ADAL" clId="{099934ED-9149-46A2-8011-CD6CF9B64564}" dt="2025-01-22T10:13:06.797" v="664" actId="47"/>
        <pc:sldMkLst>
          <pc:docMk/>
          <pc:sldMk cId="1029488429" sldId="1528"/>
        </pc:sldMkLst>
      </pc:sldChg>
      <pc:sldChg chg="del">
        <pc:chgData name="paul meaney" userId="8f3b41ac-413d-46e0-bc97-8181c95bcdc2" providerId="ADAL" clId="{099934ED-9149-46A2-8011-CD6CF9B64564}" dt="2025-01-22T10:13:06.915" v="668" actId="47"/>
        <pc:sldMkLst>
          <pc:docMk/>
          <pc:sldMk cId="3865323551" sldId="1529"/>
        </pc:sldMkLst>
      </pc:sldChg>
      <pc:sldChg chg="del">
        <pc:chgData name="paul meaney" userId="8f3b41ac-413d-46e0-bc97-8181c95bcdc2" providerId="ADAL" clId="{099934ED-9149-46A2-8011-CD6CF9B64564}" dt="2025-01-22T10:13:08.427" v="682" actId="47"/>
        <pc:sldMkLst>
          <pc:docMk/>
          <pc:sldMk cId="3643924528" sldId="1530"/>
        </pc:sldMkLst>
      </pc:sldChg>
      <pc:sldChg chg="del">
        <pc:chgData name="paul meaney" userId="8f3b41ac-413d-46e0-bc97-8181c95bcdc2" providerId="ADAL" clId="{099934ED-9149-46A2-8011-CD6CF9B64564}" dt="2025-01-22T10:13:06.686" v="661" actId="47"/>
        <pc:sldMkLst>
          <pc:docMk/>
          <pc:sldMk cId="3176384236" sldId="1531"/>
        </pc:sldMkLst>
      </pc:sldChg>
      <pc:sldChg chg="del">
        <pc:chgData name="paul meaney" userId="8f3b41ac-413d-46e0-bc97-8181c95bcdc2" providerId="ADAL" clId="{099934ED-9149-46A2-8011-CD6CF9B64564}" dt="2025-01-22T10:13:06.723" v="662" actId="47"/>
        <pc:sldMkLst>
          <pc:docMk/>
          <pc:sldMk cId="3938734971" sldId="1532"/>
        </pc:sldMkLst>
      </pc:sldChg>
      <pc:sldChg chg="del">
        <pc:chgData name="paul meaney" userId="8f3b41ac-413d-46e0-bc97-8181c95bcdc2" providerId="ADAL" clId="{099934ED-9149-46A2-8011-CD6CF9B64564}" dt="2025-01-22T10:13:02.155" v="612" actId="47"/>
        <pc:sldMkLst>
          <pc:docMk/>
          <pc:sldMk cId="3578462808" sldId="1533"/>
        </pc:sldMkLst>
      </pc:sldChg>
      <pc:sldChg chg="del">
        <pc:chgData name="paul meaney" userId="8f3b41ac-413d-46e0-bc97-8181c95bcdc2" providerId="ADAL" clId="{099934ED-9149-46A2-8011-CD6CF9B64564}" dt="2025-01-22T10:13:06.392" v="652" actId="47"/>
        <pc:sldMkLst>
          <pc:docMk/>
          <pc:sldMk cId="1341602145" sldId="1535"/>
        </pc:sldMkLst>
      </pc:sldChg>
      <pc:sldChg chg="del">
        <pc:chgData name="paul meaney" userId="8f3b41ac-413d-46e0-bc97-8181c95bcdc2" providerId="ADAL" clId="{099934ED-9149-46A2-8011-CD6CF9B64564}" dt="2025-01-22T10:13:06.371" v="651" actId="47"/>
        <pc:sldMkLst>
          <pc:docMk/>
          <pc:sldMk cId="1598989398" sldId="1536"/>
        </pc:sldMkLst>
      </pc:sldChg>
      <pc:sldChg chg="del">
        <pc:chgData name="paul meaney" userId="8f3b41ac-413d-46e0-bc97-8181c95bcdc2" providerId="ADAL" clId="{099934ED-9149-46A2-8011-CD6CF9B64564}" dt="2025-01-22T10:13:08.775" v="692" actId="47"/>
        <pc:sldMkLst>
          <pc:docMk/>
          <pc:sldMk cId="2605515591" sldId="1537"/>
        </pc:sldMkLst>
      </pc:sldChg>
      <pc:sldChg chg="add del">
        <pc:chgData name="paul meaney" userId="8f3b41ac-413d-46e0-bc97-8181c95bcdc2" providerId="ADAL" clId="{099934ED-9149-46A2-8011-CD6CF9B64564}" dt="2025-01-22T10:13:11.796" v="718" actId="47"/>
        <pc:sldMkLst>
          <pc:docMk/>
          <pc:sldMk cId="3308626166" sldId="1538"/>
        </pc:sldMkLst>
      </pc:sldChg>
      <pc:sldChg chg="del">
        <pc:chgData name="paul meaney" userId="8f3b41ac-413d-46e0-bc97-8181c95bcdc2" providerId="ADAL" clId="{099934ED-9149-46A2-8011-CD6CF9B64564}" dt="2025-01-22T10:13:08.872" v="695" actId="47"/>
        <pc:sldMkLst>
          <pc:docMk/>
          <pc:sldMk cId="1016721135" sldId="1540"/>
        </pc:sldMkLst>
      </pc:sldChg>
      <pc:sldChg chg="del">
        <pc:chgData name="paul meaney" userId="8f3b41ac-413d-46e0-bc97-8181c95bcdc2" providerId="ADAL" clId="{099934ED-9149-46A2-8011-CD6CF9B64564}" dt="2025-01-22T10:13:08.281" v="677" actId="47"/>
        <pc:sldMkLst>
          <pc:docMk/>
          <pc:sldMk cId="2273049033" sldId="1541"/>
        </pc:sldMkLst>
      </pc:sldChg>
      <pc:sldChg chg="del">
        <pc:chgData name="paul meaney" userId="8f3b41ac-413d-46e0-bc97-8181c95bcdc2" providerId="ADAL" clId="{099934ED-9149-46A2-8011-CD6CF9B64564}" dt="2025-01-22T10:13:06.437" v="653" actId="47"/>
        <pc:sldMkLst>
          <pc:docMk/>
          <pc:sldMk cId="2952878747" sldId="1542"/>
        </pc:sldMkLst>
      </pc:sldChg>
      <pc:sldChg chg="del">
        <pc:chgData name="paul meaney" userId="8f3b41ac-413d-46e0-bc97-8181c95bcdc2" providerId="ADAL" clId="{099934ED-9149-46A2-8011-CD6CF9B64564}" dt="2025-01-22T10:13:06.478" v="654" actId="47"/>
        <pc:sldMkLst>
          <pc:docMk/>
          <pc:sldMk cId="2256060057" sldId="1543"/>
        </pc:sldMkLst>
      </pc:sldChg>
      <pc:sldChg chg="del">
        <pc:chgData name="paul meaney" userId="8f3b41ac-413d-46e0-bc97-8181c95bcdc2" providerId="ADAL" clId="{099934ED-9149-46A2-8011-CD6CF9B64564}" dt="2025-01-22T10:13:08.898" v="696" actId="47"/>
        <pc:sldMkLst>
          <pc:docMk/>
          <pc:sldMk cId="2274815112" sldId="1544"/>
        </pc:sldMkLst>
      </pc:sldChg>
      <pc:sldChg chg="add del">
        <pc:chgData name="paul meaney" userId="8f3b41ac-413d-46e0-bc97-8181c95bcdc2" providerId="ADAL" clId="{099934ED-9149-46A2-8011-CD6CF9B64564}" dt="2025-01-22T10:13:17.996" v="736" actId="47"/>
        <pc:sldMkLst>
          <pc:docMk/>
          <pc:sldMk cId="3478904567" sldId="1545"/>
        </pc:sldMkLst>
      </pc:sldChg>
      <pc:sldChg chg="add del">
        <pc:chgData name="paul meaney" userId="8f3b41ac-413d-46e0-bc97-8181c95bcdc2" providerId="ADAL" clId="{099934ED-9149-46A2-8011-CD6CF9B64564}" dt="2025-01-22T10:13:16.852" v="733" actId="47"/>
        <pc:sldMkLst>
          <pc:docMk/>
          <pc:sldMk cId="2134238899" sldId="1656"/>
        </pc:sldMkLst>
      </pc:sldChg>
      <pc:sldChg chg="addSp modSp add del mod">
        <pc:chgData name="paul meaney" userId="8f3b41ac-413d-46e0-bc97-8181c95bcdc2" providerId="ADAL" clId="{099934ED-9149-46A2-8011-CD6CF9B64564}" dt="2025-01-22T13:44:08.616" v="5454" actId="14100"/>
        <pc:sldMkLst>
          <pc:docMk/>
          <pc:sldMk cId="2306330646" sldId="1657"/>
        </pc:sldMkLst>
      </pc:sldChg>
      <pc:sldChg chg="modSp add del mod">
        <pc:chgData name="paul meaney" userId="8f3b41ac-413d-46e0-bc97-8181c95bcdc2" providerId="ADAL" clId="{099934ED-9149-46A2-8011-CD6CF9B64564}" dt="2025-01-22T10:14:28.257" v="783" actId="20577"/>
        <pc:sldMkLst>
          <pc:docMk/>
          <pc:sldMk cId="2514706418" sldId="1658"/>
        </pc:sldMkLst>
      </pc:sldChg>
      <pc:sldChg chg="addSp modSp add del mod">
        <pc:chgData name="paul meaney" userId="8f3b41ac-413d-46e0-bc97-8181c95bcdc2" providerId="ADAL" clId="{099934ED-9149-46A2-8011-CD6CF9B64564}" dt="2025-01-22T13:43:53.976" v="5441" actId="313"/>
        <pc:sldMkLst>
          <pc:docMk/>
          <pc:sldMk cId="1040863258" sldId="1659"/>
        </pc:sldMkLst>
      </pc:sldChg>
      <pc:sldChg chg="modSp add del">
        <pc:chgData name="paul meaney" userId="8f3b41ac-413d-46e0-bc97-8181c95bcdc2" providerId="ADAL" clId="{099934ED-9149-46A2-8011-CD6CF9B64564}" dt="2025-01-22T10:17:31.985" v="948" actId="114"/>
        <pc:sldMkLst>
          <pc:docMk/>
          <pc:sldMk cId="1287933024" sldId="1660"/>
        </pc:sldMkLst>
      </pc:sldChg>
      <pc:sldChg chg="modSp add del">
        <pc:chgData name="paul meaney" userId="8f3b41ac-413d-46e0-bc97-8181c95bcdc2" providerId="ADAL" clId="{099934ED-9149-46A2-8011-CD6CF9B64564}" dt="2025-01-22T11:15:41.630" v="2228" actId="114"/>
        <pc:sldMkLst>
          <pc:docMk/>
          <pc:sldMk cId="1506807361" sldId="1661"/>
        </pc:sldMkLst>
      </pc:sldChg>
      <pc:sldChg chg="addSp modSp add del mod">
        <pc:chgData name="paul meaney" userId="8f3b41ac-413d-46e0-bc97-8181c95bcdc2" providerId="ADAL" clId="{099934ED-9149-46A2-8011-CD6CF9B64564}" dt="2025-01-22T13:44:32.277" v="5471" actId="6549"/>
        <pc:sldMkLst>
          <pc:docMk/>
          <pc:sldMk cId="3852403214" sldId="1662"/>
        </pc:sldMkLst>
      </pc:sldChg>
      <pc:sldChg chg="addSp delSp modSp add del mod">
        <pc:chgData name="paul meaney" userId="8f3b41ac-413d-46e0-bc97-8181c95bcdc2" providerId="ADAL" clId="{099934ED-9149-46A2-8011-CD6CF9B64564}" dt="2025-01-22T10:47:46.221" v="1594" actId="1582"/>
        <pc:sldMkLst>
          <pc:docMk/>
          <pc:sldMk cId="1777014544" sldId="1664"/>
        </pc:sldMkLst>
      </pc:sldChg>
      <pc:sldChg chg="addSp delSp modSp add del mod">
        <pc:chgData name="paul meaney" userId="8f3b41ac-413d-46e0-bc97-8181c95bcdc2" providerId="ADAL" clId="{099934ED-9149-46A2-8011-CD6CF9B64564}" dt="2025-01-22T10:53:49.044" v="1897" actId="1076"/>
        <pc:sldMkLst>
          <pc:docMk/>
          <pc:sldMk cId="684388002" sldId="1665"/>
        </pc:sldMkLst>
      </pc:sldChg>
      <pc:sldChg chg="delSp add del mod">
        <pc:chgData name="paul meaney" userId="8f3b41ac-413d-46e0-bc97-8181c95bcdc2" providerId="ADAL" clId="{099934ED-9149-46A2-8011-CD6CF9B64564}" dt="2025-01-22T10:51:17.723" v="1677" actId="47"/>
        <pc:sldMkLst>
          <pc:docMk/>
          <pc:sldMk cId="2011993903" sldId="1666"/>
        </pc:sldMkLst>
      </pc:sldChg>
      <pc:sldChg chg="addSp delSp modSp add del mod">
        <pc:chgData name="paul meaney" userId="8f3b41ac-413d-46e0-bc97-8181c95bcdc2" providerId="ADAL" clId="{099934ED-9149-46A2-8011-CD6CF9B64564}" dt="2025-01-22T13:46:45.991" v="5528" actId="20577"/>
        <pc:sldMkLst>
          <pc:docMk/>
          <pc:sldMk cId="2903039538" sldId="1668"/>
        </pc:sldMkLst>
      </pc:sldChg>
      <pc:sldChg chg="addSp delSp modSp add del mod">
        <pc:chgData name="paul meaney" userId="8f3b41ac-413d-46e0-bc97-8181c95bcdc2" providerId="ADAL" clId="{099934ED-9149-46A2-8011-CD6CF9B64564}" dt="2025-01-22T11:09:29.247" v="2088" actId="20577"/>
        <pc:sldMkLst>
          <pc:docMk/>
          <pc:sldMk cId="1759889741" sldId="1669"/>
        </pc:sldMkLst>
      </pc:sldChg>
      <pc:sldChg chg="addSp delSp modSp add del mod">
        <pc:chgData name="paul meaney" userId="8f3b41ac-413d-46e0-bc97-8181c95bcdc2" providerId="ADAL" clId="{099934ED-9149-46A2-8011-CD6CF9B64564}" dt="2025-01-22T11:11:47.140" v="2158" actId="14100"/>
        <pc:sldMkLst>
          <pc:docMk/>
          <pc:sldMk cId="2927025551" sldId="1670"/>
        </pc:sldMkLst>
      </pc:sldChg>
      <pc:sldChg chg="addSp delSp modSp add del mod">
        <pc:chgData name="paul meaney" userId="8f3b41ac-413d-46e0-bc97-8181c95bcdc2" providerId="ADAL" clId="{099934ED-9149-46A2-8011-CD6CF9B64564}" dt="2025-01-22T13:47:00.548" v="5530" actId="1076"/>
        <pc:sldMkLst>
          <pc:docMk/>
          <pc:sldMk cId="687059783" sldId="1671"/>
        </pc:sldMkLst>
      </pc:sldChg>
      <pc:sldChg chg="addSp delSp modSp add del mod">
        <pc:chgData name="paul meaney" userId="8f3b41ac-413d-46e0-bc97-8181c95bcdc2" providerId="ADAL" clId="{099934ED-9149-46A2-8011-CD6CF9B64564}" dt="2025-01-22T10:38:49.400" v="1591"/>
        <pc:sldMkLst>
          <pc:docMk/>
          <pc:sldMk cId="2125828274" sldId="1672"/>
        </pc:sldMkLst>
      </pc:sldChg>
      <pc:sldChg chg="modSp add del">
        <pc:chgData name="paul meaney" userId="8f3b41ac-413d-46e0-bc97-8181c95bcdc2" providerId="ADAL" clId="{099934ED-9149-46A2-8011-CD6CF9B64564}" dt="2025-01-22T10:53:07.619" v="1879" actId="114"/>
        <pc:sldMkLst>
          <pc:docMk/>
          <pc:sldMk cId="1053802047" sldId="1673"/>
        </pc:sldMkLst>
      </pc:sldChg>
      <pc:sldChg chg="add ord">
        <pc:chgData name="paul meaney" userId="8f3b41ac-413d-46e0-bc97-8181c95bcdc2" providerId="ADAL" clId="{099934ED-9149-46A2-8011-CD6CF9B64564}" dt="2025-01-24T09:52:06.733" v="6656"/>
        <pc:sldMkLst>
          <pc:docMk/>
          <pc:sldMk cId="4073844174" sldId="2005"/>
        </pc:sldMkLst>
      </pc:sldChg>
      <pc:sldChg chg="del">
        <pc:chgData name="paul meaney" userId="8f3b41ac-413d-46e0-bc97-8181c95bcdc2" providerId="ADAL" clId="{099934ED-9149-46A2-8011-CD6CF9B64564}" dt="2025-01-22T10:13:02.710" v="628" actId="47"/>
        <pc:sldMkLst>
          <pc:docMk/>
          <pc:sldMk cId="1487536389" sldId="2178"/>
        </pc:sldMkLst>
      </pc:sldChg>
      <pc:sldChg chg="del">
        <pc:chgData name="paul meaney" userId="8f3b41ac-413d-46e0-bc97-8181c95bcdc2" providerId="ADAL" clId="{099934ED-9149-46A2-8011-CD6CF9B64564}" dt="2025-01-22T10:13:02.729" v="629" actId="47"/>
        <pc:sldMkLst>
          <pc:docMk/>
          <pc:sldMk cId="3473333545" sldId="2179"/>
        </pc:sldMkLst>
      </pc:sldChg>
      <pc:sldChg chg="del">
        <pc:chgData name="paul meaney" userId="8f3b41ac-413d-46e0-bc97-8181c95bcdc2" providerId="ADAL" clId="{099934ED-9149-46A2-8011-CD6CF9B64564}" dt="2025-01-22T10:13:08.696" v="690" actId="47"/>
        <pc:sldMkLst>
          <pc:docMk/>
          <pc:sldMk cId="1247881599" sldId="2214"/>
        </pc:sldMkLst>
      </pc:sldChg>
      <pc:sldChg chg="del">
        <pc:chgData name="paul meaney" userId="8f3b41ac-413d-46e0-bc97-8181c95bcdc2" providerId="ADAL" clId="{099934ED-9149-46A2-8011-CD6CF9B64564}" dt="2025-01-22T10:13:08.731" v="691" actId="47"/>
        <pc:sldMkLst>
          <pc:docMk/>
          <pc:sldMk cId="1800871273" sldId="2215"/>
        </pc:sldMkLst>
      </pc:sldChg>
      <pc:sldChg chg="del">
        <pc:chgData name="paul meaney" userId="8f3b41ac-413d-46e0-bc97-8181c95bcdc2" providerId="ADAL" clId="{099934ED-9149-46A2-8011-CD6CF9B64564}" dt="2025-01-22T10:13:06.097" v="643" actId="47"/>
        <pc:sldMkLst>
          <pc:docMk/>
          <pc:sldMk cId="3949713105" sldId="2216"/>
        </pc:sldMkLst>
      </pc:sldChg>
      <pc:sldChg chg="del">
        <pc:chgData name="paul meaney" userId="8f3b41ac-413d-46e0-bc97-8181c95bcdc2" providerId="ADAL" clId="{099934ED-9149-46A2-8011-CD6CF9B64564}" dt="2025-01-22T10:13:06.113" v="644" actId="47"/>
        <pc:sldMkLst>
          <pc:docMk/>
          <pc:sldMk cId="3415088501" sldId="2217"/>
        </pc:sldMkLst>
      </pc:sldChg>
      <pc:sldChg chg="del">
        <pc:chgData name="paul meaney" userId="8f3b41ac-413d-46e0-bc97-8181c95bcdc2" providerId="ADAL" clId="{099934ED-9149-46A2-8011-CD6CF9B64564}" dt="2025-01-22T10:13:06.548" v="656" actId="47"/>
        <pc:sldMkLst>
          <pc:docMk/>
          <pc:sldMk cId="3259370716" sldId="2218"/>
        </pc:sldMkLst>
      </pc:sldChg>
      <pc:sldChg chg="del">
        <pc:chgData name="paul meaney" userId="8f3b41ac-413d-46e0-bc97-8181c95bcdc2" providerId="ADAL" clId="{099934ED-9149-46A2-8011-CD6CF9B64564}" dt="2025-01-22T10:13:06.568" v="657" actId="47"/>
        <pc:sldMkLst>
          <pc:docMk/>
          <pc:sldMk cId="1738629144" sldId="2219"/>
        </pc:sldMkLst>
      </pc:sldChg>
      <pc:sldChg chg="del">
        <pc:chgData name="paul meaney" userId="8f3b41ac-413d-46e0-bc97-8181c95bcdc2" providerId="ADAL" clId="{099934ED-9149-46A2-8011-CD6CF9B64564}" dt="2025-01-22T10:13:08.347" v="679" actId="47"/>
        <pc:sldMkLst>
          <pc:docMk/>
          <pc:sldMk cId="3134703781" sldId="2220"/>
        </pc:sldMkLst>
      </pc:sldChg>
      <pc:sldChg chg="del">
        <pc:chgData name="paul meaney" userId="8f3b41ac-413d-46e0-bc97-8181c95bcdc2" providerId="ADAL" clId="{099934ED-9149-46A2-8011-CD6CF9B64564}" dt="2025-01-22T10:13:08.365" v="680" actId="47"/>
        <pc:sldMkLst>
          <pc:docMk/>
          <pc:sldMk cId="4075163058" sldId="2221"/>
        </pc:sldMkLst>
      </pc:sldChg>
      <pc:sldChg chg="modSp add mod">
        <pc:chgData name="paul meaney" userId="8f3b41ac-413d-46e0-bc97-8181c95bcdc2" providerId="ADAL" clId="{099934ED-9149-46A2-8011-CD6CF9B64564}" dt="2025-01-22T09:40:05.903" v="230" actId="20577"/>
        <pc:sldMkLst>
          <pc:docMk/>
          <pc:sldMk cId="3993103573" sldId="2222"/>
        </pc:sldMkLst>
      </pc:sldChg>
      <pc:sldChg chg="add del">
        <pc:chgData name="paul meaney" userId="8f3b41ac-413d-46e0-bc97-8181c95bcdc2" providerId="ADAL" clId="{099934ED-9149-46A2-8011-CD6CF9B64564}" dt="2025-01-22T10:04:40.042" v="532" actId="47"/>
        <pc:sldMkLst>
          <pc:docMk/>
          <pc:sldMk cId="133719724" sldId="2223"/>
        </pc:sldMkLst>
      </pc:sldChg>
      <pc:sldChg chg="modSp add del mod">
        <pc:chgData name="paul meaney" userId="8f3b41ac-413d-46e0-bc97-8181c95bcdc2" providerId="ADAL" clId="{099934ED-9149-46A2-8011-CD6CF9B64564}" dt="2025-01-22T10:03:43.120" v="508" actId="47"/>
        <pc:sldMkLst>
          <pc:docMk/>
          <pc:sldMk cId="941362120" sldId="2223"/>
        </pc:sldMkLst>
      </pc:sldChg>
      <pc:sldChg chg="modSp add mod">
        <pc:chgData name="paul meaney" userId="8f3b41ac-413d-46e0-bc97-8181c95bcdc2" providerId="ADAL" clId="{099934ED-9149-46A2-8011-CD6CF9B64564}" dt="2025-01-24T16:24:31.946" v="10731"/>
        <pc:sldMkLst>
          <pc:docMk/>
          <pc:sldMk cId="2596353983" sldId="2223"/>
        </pc:sldMkLst>
      </pc:sldChg>
      <pc:sldChg chg="add del">
        <pc:chgData name="paul meaney" userId="8f3b41ac-413d-46e0-bc97-8181c95bcdc2" providerId="ADAL" clId="{099934ED-9149-46A2-8011-CD6CF9B64564}" dt="2025-01-22T10:07:19.105" v="573" actId="47"/>
        <pc:sldMkLst>
          <pc:docMk/>
          <pc:sldMk cId="703621064" sldId="2224"/>
        </pc:sldMkLst>
      </pc:sldChg>
      <pc:sldChg chg="addSp delSp modSp new mod setBg">
        <pc:chgData name="paul meaney" userId="8f3b41ac-413d-46e0-bc97-8181c95bcdc2" providerId="ADAL" clId="{099934ED-9149-46A2-8011-CD6CF9B64564}" dt="2025-01-22T10:31:41.341" v="1313" actId="20577"/>
        <pc:sldMkLst>
          <pc:docMk/>
          <pc:sldMk cId="2144326843" sldId="2224"/>
        </pc:sldMkLst>
      </pc:sldChg>
      <pc:sldChg chg="addSp delSp modSp add mod">
        <pc:chgData name="paul meaney" userId="8f3b41ac-413d-46e0-bc97-8181c95bcdc2" providerId="ADAL" clId="{099934ED-9149-46A2-8011-CD6CF9B64564}" dt="2025-01-22T13:44:55.952" v="5489" actId="313"/>
        <pc:sldMkLst>
          <pc:docMk/>
          <pc:sldMk cId="2598221281" sldId="2225"/>
        </pc:sldMkLst>
      </pc:sldChg>
      <pc:sldChg chg="addSp delSp modSp add mod">
        <pc:chgData name="paul meaney" userId="8f3b41ac-413d-46e0-bc97-8181c95bcdc2" providerId="ADAL" clId="{099934ED-9149-46A2-8011-CD6CF9B64564}" dt="2025-01-22T10:51:15.535" v="1676"/>
        <pc:sldMkLst>
          <pc:docMk/>
          <pc:sldMk cId="3558668321" sldId="2226"/>
        </pc:sldMkLst>
      </pc:sldChg>
      <pc:sldChg chg="add del">
        <pc:chgData name="paul meaney" userId="8f3b41ac-413d-46e0-bc97-8181c95bcdc2" providerId="ADAL" clId="{099934ED-9149-46A2-8011-CD6CF9B64564}" dt="2025-01-22T10:50:16.473" v="1616" actId="47"/>
        <pc:sldMkLst>
          <pc:docMk/>
          <pc:sldMk cId="4231784290" sldId="2226"/>
        </pc:sldMkLst>
      </pc:sldChg>
      <pc:sldChg chg="modSp add mod ord">
        <pc:chgData name="paul meaney" userId="8f3b41ac-413d-46e0-bc97-8181c95bcdc2" providerId="ADAL" clId="{099934ED-9149-46A2-8011-CD6CF9B64564}" dt="2025-01-22T10:53:35.849" v="1896" actId="20577"/>
        <pc:sldMkLst>
          <pc:docMk/>
          <pc:sldMk cId="1294585880" sldId="2227"/>
        </pc:sldMkLst>
      </pc:sldChg>
      <pc:sldChg chg="modSp add mod">
        <pc:chgData name="paul meaney" userId="8f3b41ac-413d-46e0-bc97-8181c95bcdc2" providerId="ADAL" clId="{099934ED-9149-46A2-8011-CD6CF9B64564}" dt="2025-01-22T13:46:54.648" v="5529" actId="1076"/>
        <pc:sldMkLst>
          <pc:docMk/>
          <pc:sldMk cId="3117471053" sldId="2228"/>
        </pc:sldMkLst>
      </pc:sldChg>
      <pc:sldChg chg="add setBg">
        <pc:chgData name="paul meaney" userId="8f3b41ac-413d-46e0-bc97-8181c95bcdc2" providerId="ADAL" clId="{099934ED-9149-46A2-8011-CD6CF9B64564}" dt="2025-01-22T11:17:53.634" v="2246"/>
        <pc:sldMkLst>
          <pc:docMk/>
          <pc:sldMk cId="1556491364" sldId="2342"/>
        </pc:sldMkLst>
      </pc:sldChg>
      <pc:sldChg chg="modSp add mod setBg">
        <pc:chgData name="paul meaney" userId="8f3b41ac-413d-46e0-bc97-8181c95bcdc2" providerId="ADAL" clId="{099934ED-9149-46A2-8011-CD6CF9B64564}" dt="2025-01-22T11:29:10.444" v="3376" actId="20577"/>
        <pc:sldMkLst>
          <pc:docMk/>
          <pc:sldMk cId="1230903196" sldId="2343"/>
        </pc:sldMkLst>
      </pc:sldChg>
      <pc:sldChg chg="modSp add setBg">
        <pc:chgData name="paul meaney" userId="8f3b41ac-413d-46e0-bc97-8181c95bcdc2" providerId="ADAL" clId="{099934ED-9149-46A2-8011-CD6CF9B64564}" dt="2025-01-22T11:25:55.277" v="3017" actId="20577"/>
        <pc:sldMkLst>
          <pc:docMk/>
          <pc:sldMk cId="2305688611" sldId="2344"/>
        </pc:sldMkLst>
      </pc:sldChg>
      <pc:sldChg chg="modSp add mod">
        <pc:chgData name="paul meaney" userId="8f3b41ac-413d-46e0-bc97-8181c95bcdc2" providerId="ADAL" clId="{099934ED-9149-46A2-8011-CD6CF9B64564}" dt="2025-01-22T11:36:05.539" v="4173" actId="20577"/>
        <pc:sldMkLst>
          <pc:docMk/>
          <pc:sldMk cId="228572116" sldId="2345"/>
        </pc:sldMkLst>
      </pc:sldChg>
      <pc:sldChg chg="add setBg">
        <pc:chgData name="paul meaney" userId="8f3b41ac-413d-46e0-bc97-8181c95bcdc2" providerId="ADAL" clId="{099934ED-9149-46A2-8011-CD6CF9B64564}" dt="2025-01-22T11:17:53.634" v="2246"/>
        <pc:sldMkLst>
          <pc:docMk/>
          <pc:sldMk cId="2437990842" sldId="2346"/>
        </pc:sldMkLst>
      </pc:sldChg>
      <pc:sldChg chg="addSp delSp modSp add mod delAnim modAnim">
        <pc:chgData name="paul meaney" userId="8f3b41ac-413d-46e0-bc97-8181c95bcdc2" providerId="ADAL" clId="{099934ED-9149-46A2-8011-CD6CF9B64564}" dt="2025-01-24T15:50:02.239" v="8298" actId="20577"/>
        <pc:sldMkLst>
          <pc:docMk/>
          <pc:sldMk cId="459498761" sldId="2392"/>
        </pc:sldMkLst>
      </pc:sldChg>
      <pc:sldChg chg="add setBg">
        <pc:chgData name="paul meaney" userId="8f3b41ac-413d-46e0-bc97-8181c95bcdc2" providerId="ADAL" clId="{099934ED-9149-46A2-8011-CD6CF9B64564}" dt="2025-01-22T11:17:53.634" v="2246"/>
        <pc:sldMkLst>
          <pc:docMk/>
          <pc:sldMk cId="1735573666" sldId="2481"/>
        </pc:sldMkLst>
      </pc:sldChg>
      <pc:sldChg chg="add setBg">
        <pc:chgData name="paul meaney" userId="8f3b41ac-413d-46e0-bc97-8181c95bcdc2" providerId="ADAL" clId="{099934ED-9149-46A2-8011-CD6CF9B64564}" dt="2025-01-22T11:17:53.634" v="2246"/>
        <pc:sldMkLst>
          <pc:docMk/>
          <pc:sldMk cId="3227718250" sldId="2482"/>
        </pc:sldMkLst>
      </pc:sldChg>
      <pc:sldChg chg="addSp delSp modSp new mod setBg">
        <pc:chgData name="paul meaney" userId="8f3b41ac-413d-46e0-bc97-8181c95bcdc2" providerId="ADAL" clId="{099934ED-9149-46A2-8011-CD6CF9B64564}" dt="2025-01-22T11:25:33.557" v="2987" actId="114"/>
        <pc:sldMkLst>
          <pc:docMk/>
          <pc:sldMk cId="3422740659" sldId="2483"/>
        </pc:sldMkLst>
      </pc:sldChg>
      <pc:sldChg chg="addSp delSp modSp new mod setBg">
        <pc:chgData name="paul meaney" userId="8f3b41ac-413d-46e0-bc97-8181c95bcdc2" providerId="ADAL" clId="{099934ED-9149-46A2-8011-CD6CF9B64564}" dt="2025-01-22T11:35:19.755" v="4100" actId="114"/>
        <pc:sldMkLst>
          <pc:docMk/>
          <pc:sldMk cId="54575329" sldId="2484"/>
        </pc:sldMkLst>
      </pc:sldChg>
      <pc:sldChg chg="modSp add mod">
        <pc:chgData name="paul meaney" userId="8f3b41ac-413d-46e0-bc97-8181c95bcdc2" providerId="ADAL" clId="{099934ED-9149-46A2-8011-CD6CF9B64564}" dt="2025-01-22T11:34:46.667" v="4036" actId="20577"/>
        <pc:sldMkLst>
          <pc:docMk/>
          <pc:sldMk cId="822661059" sldId="2485"/>
        </pc:sldMkLst>
      </pc:sldChg>
      <pc:sldChg chg="addSp delSp modSp new del mod ord">
        <pc:chgData name="paul meaney" userId="8f3b41ac-413d-46e0-bc97-8181c95bcdc2" providerId="ADAL" clId="{099934ED-9149-46A2-8011-CD6CF9B64564}" dt="2025-01-24T09:49:48.546" v="6560" actId="2696"/>
        <pc:sldMkLst>
          <pc:docMk/>
          <pc:sldMk cId="261525050" sldId="2486"/>
        </pc:sldMkLst>
      </pc:sldChg>
      <pc:sldChg chg="add">
        <pc:chgData name="paul meaney" userId="8f3b41ac-413d-46e0-bc97-8181c95bcdc2" providerId="ADAL" clId="{099934ED-9149-46A2-8011-CD6CF9B64564}" dt="2025-01-24T09:50:01.987" v="6561"/>
        <pc:sldMkLst>
          <pc:docMk/>
          <pc:sldMk cId="2278379877" sldId="2486"/>
        </pc:sldMkLst>
      </pc:sldChg>
      <pc:sldChg chg="modSp add del mod">
        <pc:chgData name="paul meaney" userId="8f3b41ac-413d-46e0-bc97-8181c95bcdc2" providerId="ADAL" clId="{099934ED-9149-46A2-8011-CD6CF9B64564}" dt="2025-01-24T09:49:48.546" v="6560" actId="2696"/>
        <pc:sldMkLst>
          <pc:docMk/>
          <pc:sldMk cId="3217464544" sldId="2487"/>
        </pc:sldMkLst>
      </pc:sldChg>
      <pc:sldChg chg="add">
        <pc:chgData name="paul meaney" userId="8f3b41ac-413d-46e0-bc97-8181c95bcdc2" providerId="ADAL" clId="{099934ED-9149-46A2-8011-CD6CF9B64564}" dt="2025-01-24T09:50:01.987" v="6561"/>
        <pc:sldMkLst>
          <pc:docMk/>
          <pc:sldMk cId="3395721923" sldId="2487"/>
        </pc:sldMkLst>
      </pc:sldChg>
      <pc:sldChg chg="modSp add ord setBg">
        <pc:chgData name="paul meaney" userId="8f3b41ac-413d-46e0-bc97-8181c95bcdc2" providerId="ADAL" clId="{099934ED-9149-46A2-8011-CD6CF9B64564}" dt="2025-01-24T09:33:51.437" v="6007" actId="20577"/>
        <pc:sldMkLst>
          <pc:docMk/>
          <pc:sldMk cId="4207467546" sldId="2505"/>
        </pc:sldMkLst>
      </pc:sldChg>
      <pc:sldChg chg="add">
        <pc:chgData name="paul meaney" userId="8f3b41ac-413d-46e0-bc97-8181c95bcdc2" providerId="ADAL" clId="{099934ED-9149-46A2-8011-CD6CF9B64564}" dt="2025-01-24T16:36:00.235" v="11225"/>
        <pc:sldMkLst>
          <pc:docMk/>
          <pc:sldMk cId="774011865" sldId="2520"/>
        </pc:sldMkLst>
      </pc:sldChg>
      <pc:sldChg chg="add setBg">
        <pc:chgData name="paul meaney" userId="8f3b41ac-413d-46e0-bc97-8181c95bcdc2" providerId="ADAL" clId="{099934ED-9149-46A2-8011-CD6CF9B64564}" dt="2025-01-24T16:36:14.244" v="11226"/>
        <pc:sldMkLst>
          <pc:docMk/>
          <pc:sldMk cId="3929120040" sldId="2521"/>
        </pc:sldMkLst>
      </pc:sldChg>
      <pc:sldChg chg="delSp add del setBg delDesignElem">
        <pc:chgData name="paul meaney" userId="8f3b41ac-413d-46e0-bc97-8181c95bcdc2" providerId="ADAL" clId="{099934ED-9149-46A2-8011-CD6CF9B64564}" dt="2025-01-24T15:13:17.964" v="7325" actId="47"/>
        <pc:sldMkLst>
          <pc:docMk/>
          <pc:sldMk cId="3479803714" sldId="2522"/>
        </pc:sldMkLst>
      </pc:sldChg>
      <pc:sldChg chg="add setBg">
        <pc:chgData name="paul meaney" userId="8f3b41ac-413d-46e0-bc97-8181c95bcdc2" providerId="ADAL" clId="{099934ED-9149-46A2-8011-CD6CF9B64564}" dt="2025-01-24T16:36:39.779" v="11227"/>
        <pc:sldMkLst>
          <pc:docMk/>
          <pc:sldMk cId="2158207084" sldId="2535"/>
        </pc:sldMkLst>
      </pc:sldChg>
      <pc:sldChg chg="modSp add mod setBg">
        <pc:chgData name="paul meaney" userId="8f3b41ac-413d-46e0-bc97-8181c95bcdc2" providerId="ADAL" clId="{099934ED-9149-46A2-8011-CD6CF9B64564}" dt="2025-01-24T09:37:01.907" v="6250" actId="20577"/>
        <pc:sldMkLst>
          <pc:docMk/>
          <pc:sldMk cId="3551843979" sldId="2549"/>
        </pc:sldMkLst>
      </pc:sldChg>
      <pc:sldChg chg="add setBg">
        <pc:chgData name="paul meaney" userId="8f3b41ac-413d-46e0-bc97-8181c95bcdc2" providerId="ADAL" clId="{099934ED-9149-46A2-8011-CD6CF9B64564}" dt="2025-01-24T16:37:05.086" v="11228"/>
        <pc:sldMkLst>
          <pc:docMk/>
          <pc:sldMk cId="2947326535" sldId="2551"/>
        </pc:sldMkLst>
      </pc:sldChg>
      <pc:sldChg chg="add ord">
        <pc:chgData name="paul meaney" userId="8f3b41ac-413d-46e0-bc97-8181c95bcdc2" providerId="ADAL" clId="{099934ED-9149-46A2-8011-CD6CF9B64564}" dt="2025-01-24T09:29:29.854" v="5936"/>
        <pc:sldMkLst>
          <pc:docMk/>
          <pc:sldMk cId="1380714553" sldId="2555"/>
        </pc:sldMkLst>
      </pc:sldChg>
      <pc:sldChg chg="addSp delSp modSp add mod setBg delDesignElem">
        <pc:chgData name="paul meaney" userId="8f3b41ac-413d-46e0-bc97-8181c95bcdc2" providerId="ADAL" clId="{099934ED-9149-46A2-8011-CD6CF9B64564}" dt="2025-01-22T16:13:52.597" v="5573" actId="20577"/>
        <pc:sldMkLst>
          <pc:docMk/>
          <pc:sldMk cId="638675061" sldId="2579"/>
        </pc:sldMkLst>
      </pc:sldChg>
      <pc:sldChg chg="addSp delSp add del mod setBg addAnim modAnim delDesignElem">
        <pc:chgData name="paul meaney" userId="8f3b41ac-413d-46e0-bc97-8181c95bcdc2" providerId="ADAL" clId="{099934ED-9149-46A2-8011-CD6CF9B64564}" dt="2025-01-24T09:26:27.423" v="5776" actId="47"/>
        <pc:sldMkLst>
          <pc:docMk/>
          <pc:sldMk cId="2180890602" sldId="2580"/>
        </pc:sldMkLst>
      </pc:sldChg>
      <pc:sldChg chg="delSp add del setBg delDesignElem">
        <pc:chgData name="paul meaney" userId="8f3b41ac-413d-46e0-bc97-8181c95bcdc2" providerId="ADAL" clId="{099934ED-9149-46A2-8011-CD6CF9B64564}" dt="2025-01-24T09:26:28.976" v="5777" actId="47"/>
        <pc:sldMkLst>
          <pc:docMk/>
          <pc:sldMk cId="4141663432" sldId="2581"/>
        </pc:sldMkLst>
      </pc:sldChg>
      <pc:sldChg chg="delSp add del setBg delDesignElem">
        <pc:chgData name="paul meaney" userId="8f3b41ac-413d-46e0-bc97-8181c95bcdc2" providerId="ADAL" clId="{099934ED-9149-46A2-8011-CD6CF9B64564}" dt="2025-01-24T09:26:31.112" v="5779" actId="47"/>
        <pc:sldMkLst>
          <pc:docMk/>
          <pc:sldMk cId="826148024" sldId="2582"/>
        </pc:sldMkLst>
      </pc:sldChg>
      <pc:sldChg chg="add">
        <pc:chgData name="paul meaney" userId="8f3b41ac-413d-46e0-bc97-8181c95bcdc2" providerId="ADAL" clId="{099934ED-9149-46A2-8011-CD6CF9B64564}" dt="2025-01-22T11:49:12.282" v="4929"/>
        <pc:sldMkLst>
          <pc:docMk/>
          <pc:sldMk cId="297204616" sldId="2601"/>
        </pc:sldMkLst>
      </pc:sldChg>
      <pc:sldChg chg="modSp add mod ord setBg">
        <pc:chgData name="paul meaney" userId="8f3b41ac-413d-46e0-bc97-8181c95bcdc2" providerId="ADAL" clId="{099934ED-9149-46A2-8011-CD6CF9B64564}" dt="2025-01-24T09:50:30.973" v="6569" actId="20577"/>
        <pc:sldMkLst>
          <pc:docMk/>
          <pc:sldMk cId="2256728136" sldId="2612"/>
        </pc:sldMkLst>
      </pc:sldChg>
      <pc:sldChg chg="modSp add mod ord">
        <pc:chgData name="paul meaney" userId="8f3b41ac-413d-46e0-bc97-8181c95bcdc2" providerId="ADAL" clId="{099934ED-9149-46A2-8011-CD6CF9B64564}" dt="2025-01-24T09:28:42.418" v="5912" actId="20577"/>
        <pc:sldMkLst>
          <pc:docMk/>
          <pc:sldMk cId="1236604437" sldId="2613"/>
        </pc:sldMkLst>
      </pc:sldChg>
      <pc:sldChg chg="modSp add mod">
        <pc:chgData name="paul meaney" userId="8f3b41ac-413d-46e0-bc97-8181c95bcdc2" providerId="ADAL" clId="{099934ED-9149-46A2-8011-CD6CF9B64564}" dt="2025-01-24T09:37:23.827" v="6274" actId="20577"/>
        <pc:sldMkLst>
          <pc:docMk/>
          <pc:sldMk cId="2971155314" sldId="2614"/>
        </pc:sldMkLst>
      </pc:sldChg>
      <pc:sldChg chg="add del setBg">
        <pc:chgData name="paul meaney" userId="8f3b41ac-413d-46e0-bc97-8181c95bcdc2" providerId="ADAL" clId="{099934ED-9149-46A2-8011-CD6CF9B64564}" dt="2025-01-24T09:29:14.367" v="5933" actId="2696"/>
        <pc:sldMkLst>
          <pc:docMk/>
          <pc:sldMk cId="3340310423" sldId="2614"/>
        </pc:sldMkLst>
      </pc:sldChg>
      <pc:sldChg chg="add">
        <pc:chgData name="paul meaney" userId="8f3b41ac-413d-46e0-bc97-8181c95bcdc2" providerId="ADAL" clId="{099934ED-9149-46A2-8011-CD6CF9B64564}" dt="2025-01-24T09:29:22.967" v="5934"/>
        <pc:sldMkLst>
          <pc:docMk/>
          <pc:sldMk cId="3480892592" sldId="2615"/>
        </pc:sldMkLst>
      </pc:sldChg>
      <pc:sldChg chg="add del setBg">
        <pc:chgData name="paul meaney" userId="8f3b41ac-413d-46e0-bc97-8181c95bcdc2" providerId="ADAL" clId="{099934ED-9149-46A2-8011-CD6CF9B64564}" dt="2025-01-24T09:29:14.367" v="5933" actId="2696"/>
        <pc:sldMkLst>
          <pc:docMk/>
          <pc:sldMk cId="4238264794" sldId="2615"/>
        </pc:sldMkLst>
      </pc:sldChg>
      <pc:sldChg chg="add">
        <pc:chgData name="paul meaney" userId="8f3b41ac-413d-46e0-bc97-8181c95bcdc2" providerId="ADAL" clId="{099934ED-9149-46A2-8011-CD6CF9B64564}" dt="2025-01-24T09:29:22.967" v="5934"/>
        <pc:sldMkLst>
          <pc:docMk/>
          <pc:sldMk cId="1527785856" sldId="2616"/>
        </pc:sldMkLst>
      </pc:sldChg>
      <pc:sldChg chg="add del">
        <pc:chgData name="paul meaney" userId="8f3b41ac-413d-46e0-bc97-8181c95bcdc2" providerId="ADAL" clId="{099934ED-9149-46A2-8011-CD6CF9B64564}" dt="2025-01-24T09:29:14.367" v="5933" actId="2696"/>
        <pc:sldMkLst>
          <pc:docMk/>
          <pc:sldMk cId="2997318111" sldId="2616"/>
        </pc:sldMkLst>
      </pc:sldChg>
      <pc:sldChg chg="modSp add">
        <pc:chgData name="paul meaney" userId="8f3b41ac-413d-46e0-bc97-8181c95bcdc2" providerId="ADAL" clId="{099934ED-9149-46A2-8011-CD6CF9B64564}" dt="2025-01-24T16:25:42.554" v="10738"/>
        <pc:sldMkLst>
          <pc:docMk/>
          <pc:sldMk cId="56224804" sldId="2617"/>
        </pc:sldMkLst>
      </pc:sldChg>
      <pc:sldChg chg="add del">
        <pc:chgData name="paul meaney" userId="8f3b41ac-413d-46e0-bc97-8181c95bcdc2" providerId="ADAL" clId="{099934ED-9149-46A2-8011-CD6CF9B64564}" dt="2025-01-24T09:29:14.367" v="5933" actId="2696"/>
        <pc:sldMkLst>
          <pc:docMk/>
          <pc:sldMk cId="258518254" sldId="2617"/>
        </pc:sldMkLst>
      </pc:sldChg>
      <pc:sldChg chg="add del">
        <pc:chgData name="paul meaney" userId="8f3b41ac-413d-46e0-bc97-8181c95bcdc2" providerId="ADAL" clId="{099934ED-9149-46A2-8011-CD6CF9B64564}" dt="2025-01-24T09:29:14.367" v="5933" actId="2696"/>
        <pc:sldMkLst>
          <pc:docMk/>
          <pc:sldMk cId="260025805" sldId="2618"/>
        </pc:sldMkLst>
      </pc:sldChg>
      <pc:sldChg chg="add">
        <pc:chgData name="paul meaney" userId="8f3b41ac-413d-46e0-bc97-8181c95bcdc2" providerId="ADAL" clId="{099934ED-9149-46A2-8011-CD6CF9B64564}" dt="2025-01-24T09:29:22.967" v="5934"/>
        <pc:sldMkLst>
          <pc:docMk/>
          <pc:sldMk cId="497803469" sldId="2618"/>
        </pc:sldMkLst>
      </pc:sldChg>
      <pc:sldChg chg="add del">
        <pc:chgData name="paul meaney" userId="8f3b41ac-413d-46e0-bc97-8181c95bcdc2" providerId="ADAL" clId="{099934ED-9149-46A2-8011-CD6CF9B64564}" dt="2025-01-24T09:29:14.367" v="5933" actId="2696"/>
        <pc:sldMkLst>
          <pc:docMk/>
          <pc:sldMk cId="480920049" sldId="2620"/>
        </pc:sldMkLst>
      </pc:sldChg>
      <pc:sldChg chg="add">
        <pc:chgData name="paul meaney" userId="8f3b41ac-413d-46e0-bc97-8181c95bcdc2" providerId="ADAL" clId="{099934ED-9149-46A2-8011-CD6CF9B64564}" dt="2025-01-24T09:29:22.967" v="5934"/>
        <pc:sldMkLst>
          <pc:docMk/>
          <pc:sldMk cId="1484769322" sldId="2620"/>
        </pc:sldMkLst>
      </pc:sldChg>
      <pc:sldChg chg="add del setBg">
        <pc:chgData name="paul meaney" userId="8f3b41ac-413d-46e0-bc97-8181c95bcdc2" providerId="ADAL" clId="{099934ED-9149-46A2-8011-CD6CF9B64564}" dt="2025-01-24T09:26:32.186" v="5780" actId="47"/>
        <pc:sldMkLst>
          <pc:docMk/>
          <pc:sldMk cId="1321563858" sldId="2622"/>
        </pc:sldMkLst>
      </pc:sldChg>
      <pc:sldChg chg="add del">
        <pc:chgData name="paul meaney" userId="8f3b41ac-413d-46e0-bc97-8181c95bcdc2" providerId="ADAL" clId="{099934ED-9149-46A2-8011-CD6CF9B64564}" dt="2025-01-24T09:26:29.810" v="5778" actId="47"/>
        <pc:sldMkLst>
          <pc:docMk/>
          <pc:sldMk cId="3991604417" sldId="2623"/>
        </pc:sldMkLst>
      </pc:sldChg>
      <pc:sldChg chg="add del">
        <pc:chgData name="paul meaney" userId="8f3b41ac-413d-46e0-bc97-8181c95bcdc2" providerId="ADAL" clId="{099934ED-9149-46A2-8011-CD6CF9B64564}" dt="2025-01-24T09:29:14.367" v="5933" actId="2696"/>
        <pc:sldMkLst>
          <pc:docMk/>
          <pc:sldMk cId="2242935451" sldId="2624"/>
        </pc:sldMkLst>
      </pc:sldChg>
      <pc:sldChg chg="modSp add">
        <pc:chgData name="paul meaney" userId="8f3b41ac-413d-46e0-bc97-8181c95bcdc2" providerId="ADAL" clId="{099934ED-9149-46A2-8011-CD6CF9B64564}" dt="2025-01-24T16:25:52.386" v="10740"/>
        <pc:sldMkLst>
          <pc:docMk/>
          <pc:sldMk cId="3922262411" sldId="2624"/>
        </pc:sldMkLst>
      </pc:sldChg>
      <pc:sldChg chg="add ord setBg">
        <pc:chgData name="paul meaney" userId="8f3b41ac-413d-46e0-bc97-8181c95bcdc2" providerId="ADAL" clId="{099934ED-9149-46A2-8011-CD6CF9B64564}" dt="2025-01-24T09:39:42.706" v="6280"/>
        <pc:sldMkLst>
          <pc:docMk/>
          <pc:sldMk cId="2653175265" sldId="2625"/>
        </pc:sldMkLst>
      </pc:sldChg>
      <pc:sldChg chg="modSp add mod">
        <pc:chgData name="paul meaney" userId="8f3b41ac-413d-46e0-bc97-8181c95bcdc2" providerId="ADAL" clId="{099934ED-9149-46A2-8011-CD6CF9B64564}" dt="2025-01-24T09:50:44.539" v="6607" actId="5793"/>
        <pc:sldMkLst>
          <pc:docMk/>
          <pc:sldMk cId="1237477376" sldId="2626"/>
        </pc:sldMkLst>
      </pc:sldChg>
      <pc:sldChg chg="add del setBg">
        <pc:chgData name="paul meaney" userId="8f3b41ac-413d-46e0-bc97-8181c95bcdc2" providerId="ADAL" clId="{099934ED-9149-46A2-8011-CD6CF9B64564}" dt="2025-01-22T16:12:42.406" v="5531" actId="2696"/>
        <pc:sldMkLst>
          <pc:docMk/>
          <pc:sldMk cId="2402694202" sldId="2626"/>
        </pc:sldMkLst>
      </pc:sldChg>
      <pc:sldChg chg="modSp add del mod">
        <pc:chgData name="paul meaney" userId="8f3b41ac-413d-46e0-bc97-8181c95bcdc2" providerId="ADAL" clId="{099934ED-9149-46A2-8011-CD6CF9B64564}" dt="2025-01-22T16:12:42.406" v="5531" actId="2696"/>
        <pc:sldMkLst>
          <pc:docMk/>
          <pc:sldMk cId="3084089145" sldId="2627"/>
        </pc:sldMkLst>
      </pc:sldChg>
      <pc:sldChg chg="add del">
        <pc:chgData name="paul meaney" userId="8f3b41ac-413d-46e0-bc97-8181c95bcdc2" providerId="ADAL" clId="{099934ED-9149-46A2-8011-CD6CF9B64564}" dt="2025-01-24T09:37:41.628" v="6275" actId="2696"/>
        <pc:sldMkLst>
          <pc:docMk/>
          <pc:sldMk cId="3495931155" sldId="2627"/>
        </pc:sldMkLst>
      </pc:sldChg>
      <pc:sldChg chg="modSp add">
        <pc:chgData name="paul meaney" userId="8f3b41ac-413d-46e0-bc97-8181c95bcdc2" providerId="ADAL" clId="{099934ED-9149-46A2-8011-CD6CF9B64564}" dt="2025-01-24T16:25:05.536" v="10733"/>
        <pc:sldMkLst>
          <pc:docMk/>
          <pc:sldMk cId="4007282247" sldId="2627"/>
        </pc:sldMkLst>
      </pc:sldChg>
      <pc:sldChg chg="add del">
        <pc:chgData name="paul meaney" userId="8f3b41ac-413d-46e0-bc97-8181c95bcdc2" providerId="ADAL" clId="{099934ED-9149-46A2-8011-CD6CF9B64564}" dt="2025-01-22T16:12:42.406" v="5531" actId="2696"/>
        <pc:sldMkLst>
          <pc:docMk/>
          <pc:sldMk cId="1805339293" sldId="2628"/>
        </pc:sldMkLst>
      </pc:sldChg>
      <pc:sldChg chg="add del">
        <pc:chgData name="paul meaney" userId="8f3b41ac-413d-46e0-bc97-8181c95bcdc2" providerId="ADAL" clId="{099934ED-9149-46A2-8011-CD6CF9B64564}" dt="2025-01-24T09:37:41.628" v="6275" actId="2696"/>
        <pc:sldMkLst>
          <pc:docMk/>
          <pc:sldMk cId="2083439933" sldId="2628"/>
        </pc:sldMkLst>
      </pc:sldChg>
      <pc:sldChg chg="add">
        <pc:chgData name="paul meaney" userId="8f3b41ac-413d-46e0-bc97-8181c95bcdc2" providerId="ADAL" clId="{099934ED-9149-46A2-8011-CD6CF9B64564}" dt="2025-01-24T09:37:50.919" v="6276"/>
        <pc:sldMkLst>
          <pc:docMk/>
          <pc:sldMk cId="3710107928" sldId="2628"/>
        </pc:sldMkLst>
      </pc:sldChg>
      <pc:sldChg chg="modSp add">
        <pc:chgData name="paul meaney" userId="8f3b41ac-413d-46e0-bc97-8181c95bcdc2" providerId="ADAL" clId="{099934ED-9149-46A2-8011-CD6CF9B64564}" dt="2025-01-24T09:38:01.302" v="6278" actId="114"/>
        <pc:sldMkLst>
          <pc:docMk/>
          <pc:sldMk cId="674849738" sldId="2631"/>
        </pc:sldMkLst>
      </pc:sldChg>
      <pc:sldChg chg="add del">
        <pc:chgData name="paul meaney" userId="8f3b41ac-413d-46e0-bc97-8181c95bcdc2" providerId="ADAL" clId="{099934ED-9149-46A2-8011-CD6CF9B64564}" dt="2025-01-22T16:12:42.406" v="5531" actId="2696"/>
        <pc:sldMkLst>
          <pc:docMk/>
          <pc:sldMk cId="2392184230" sldId="2631"/>
        </pc:sldMkLst>
      </pc:sldChg>
      <pc:sldChg chg="add del">
        <pc:chgData name="paul meaney" userId="8f3b41ac-413d-46e0-bc97-8181c95bcdc2" providerId="ADAL" clId="{099934ED-9149-46A2-8011-CD6CF9B64564}" dt="2025-01-24T09:37:41.628" v="6275" actId="2696"/>
        <pc:sldMkLst>
          <pc:docMk/>
          <pc:sldMk cId="2911160147" sldId="2631"/>
        </pc:sldMkLst>
      </pc:sldChg>
      <pc:sldChg chg="modSp add del mod">
        <pc:chgData name="paul meaney" userId="8f3b41ac-413d-46e0-bc97-8181c95bcdc2" providerId="ADAL" clId="{099934ED-9149-46A2-8011-CD6CF9B64564}" dt="2025-01-22T16:12:42.406" v="5531" actId="2696"/>
        <pc:sldMkLst>
          <pc:docMk/>
          <pc:sldMk cId="1096224563" sldId="2632"/>
        </pc:sldMkLst>
      </pc:sldChg>
      <pc:sldChg chg="add del">
        <pc:chgData name="paul meaney" userId="8f3b41ac-413d-46e0-bc97-8181c95bcdc2" providerId="ADAL" clId="{099934ED-9149-46A2-8011-CD6CF9B64564}" dt="2025-01-24T09:37:41.628" v="6275" actId="2696"/>
        <pc:sldMkLst>
          <pc:docMk/>
          <pc:sldMk cId="1851429692" sldId="2632"/>
        </pc:sldMkLst>
      </pc:sldChg>
      <pc:sldChg chg="modSp add">
        <pc:chgData name="paul meaney" userId="8f3b41ac-413d-46e0-bc97-8181c95bcdc2" providerId="ADAL" clId="{099934ED-9149-46A2-8011-CD6CF9B64564}" dt="2025-01-24T16:25:18.706" v="10735"/>
        <pc:sldMkLst>
          <pc:docMk/>
          <pc:sldMk cId="2051805655" sldId="2632"/>
        </pc:sldMkLst>
      </pc:sldChg>
      <pc:sldChg chg="add del">
        <pc:chgData name="paul meaney" userId="8f3b41ac-413d-46e0-bc97-8181c95bcdc2" providerId="ADAL" clId="{099934ED-9149-46A2-8011-CD6CF9B64564}" dt="2025-01-22T16:12:42.406" v="5531" actId="2696"/>
        <pc:sldMkLst>
          <pc:docMk/>
          <pc:sldMk cId="420405248" sldId="2633"/>
        </pc:sldMkLst>
      </pc:sldChg>
      <pc:sldChg chg="add del">
        <pc:chgData name="paul meaney" userId="8f3b41ac-413d-46e0-bc97-8181c95bcdc2" providerId="ADAL" clId="{099934ED-9149-46A2-8011-CD6CF9B64564}" dt="2025-01-24T09:37:41.628" v="6275" actId="2696"/>
        <pc:sldMkLst>
          <pc:docMk/>
          <pc:sldMk cId="1037863438" sldId="2633"/>
        </pc:sldMkLst>
      </pc:sldChg>
      <pc:sldChg chg="add">
        <pc:chgData name="paul meaney" userId="8f3b41ac-413d-46e0-bc97-8181c95bcdc2" providerId="ADAL" clId="{099934ED-9149-46A2-8011-CD6CF9B64564}" dt="2025-01-24T09:37:50.919" v="6276"/>
        <pc:sldMkLst>
          <pc:docMk/>
          <pc:sldMk cId="3235544604" sldId="2633"/>
        </pc:sldMkLst>
      </pc:sldChg>
      <pc:sldChg chg="add setBg">
        <pc:chgData name="paul meaney" userId="8f3b41ac-413d-46e0-bc97-8181c95bcdc2" providerId="ADAL" clId="{099934ED-9149-46A2-8011-CD6CF9B64564}" dt="2025-01-24T16:36:14.244" v="11226"/>
        <pc:sldMkLst>
          <pc:docMk/>
          <pc:sldMk cId="926668380" sldId="2634"/>
        </pc:sldMkLst>
      </pc:sldChg>
      <pc:sldChg chg="add">
        <pc:chgData name="paul meaney" userId="8f3b41ac-413d-46e0-bc97-8181c95bcdc2" providerId="ADAL" clId="{099934ED-9149-46A2-8011-CD6CF9B64564}" dt="2025-01-22T16:12:48.442" v="5532"/>
        <pc:sldMkLst>
          <pc:docMk/>
          <pc:sldMk cId="1213094788" sldId="2640"/>
        </pc:sldMkLst>
      </pc:sldChg>
      <pc:sldChg chg="add del setBg">
        <pc:chgData name="paul meaney" userId="8f3b41ac-413d-46e0-bc97-8181c95bcdc2" providerId="ADAL" clId="{099934ED-9149-46A2-8011-CD6CF9B64564}" dt="2025-01-22T16:12:42.406" v="5531" actId="2696"/>
        <pc:sldMkLst>
          <pc:docMk/>
          <pc:sldMk cId="3113471477" sldId="2640"/>
        </pc:sldMkLst>
      </pc:sldChg>
      <pc:sldChg chg="add del">
        <pc:chgData name="paul meaney" userId="8f3b41ac-413d-46e0-bc97-8181c95bcdc2" providerId="ADAL" clId="{099934ED-9149-46A2-8011-CD6CF9B64564}" dt="2025-01-24T09:37:41.628" v="6275" actId="2696"/>
        <pc:sldMkLst>
          <pc:docMk/>
          <pc:sldMk cId="478108139" sldId="2641"/>
        </pc:sldMkLst>
      </pc:sldChg>
      <pc:sldChg chg="add">
        <pc:chgData name="paul meaney" userId="8f3b41ac-413d-46e0-bc97-8181c95bcdc2" providerId="ADAL" clId="{099934ED-9149-46A2-8011-CD6CF9B64564}" dt="2025-01-24T09:37:50.919" v="6276"/>
        <pc:sldMkLst>
          <pc:docMk/>
          <pc:sldMk cId="3714936773" sldId="2641"/>
        </pc:sldMkLst>
      </pc:sldChg>
      <pc:sldChg chg="add del">
        <pc:chgData name="paul meaney" userId="8f3b41ac-413d-46e0-bc97-8181c95bcdc2" providerId="ADAL" clId="{099934ED-9149-46A2-8011-CD6CF9B64564}" dt="2025-01-22T16:12:42.406" v="5531" actId="2696"/>
        <pc:sldMkLst>
          <pc:docMk/>
          <pc:sldMk cId="4070000295" sldId="2641"/>
        </pc:sldMkLst>
      </pc:sldChg>
      <pc:sldChg chg="addSp delSp modSp new mod setBg">
        <pc:chgData name="paul meaney" userId="8f3b41ac-413d-46e0-bc97-8181c95bcdc2" providerId="ADAL" clId="{099934ED-9149-46A2-8011-CD6CF9B64564}" dt="2025-01-22T13:46:10.665" v="5508" actId="33524"/>
        <pc:sldMkLst>
          <pc:docMk/>
          <pc:sldMk cId="122008874" sldId="2642"/>
        </pc:sldMkLst>
      </pc:sldChg>
      <pc:sldChg chg="modSp add mod">
        <pc:chgData name="paul meaney" userId="8f3b41ac-413d-46e0-bc97-8181c95bcdc2" providerId="ADAL" clId="{099934ED-9149-46A2-8011-CD6CF9B64564}" dt="2025-01-22T13:46:24.568" v="5516" actId="14100"/>
        <pc:sldMkLst>
          <pc:docMk/>
          <pc:sldMk cId="1806404972" sldId="2643"/>
        </pc:sldMkLst>
      </pc:sldChg>
      <pc:sldChg chg="add del">
        <pc:chgData name="paul meaney" userId="8f3b41ac-413d-46e0-bc97-8181c95bcdc2" providerId="ADAL" clId="{099934ED-9149-46A2-8011-CD6CF9B64564}" dt="2025-01-22T16:14:44.226" v="5636" actId="47"/>
        <pc:sldMkLst>
          <pc:docMk/>
          <pc:sldMk cId="3636394704" sldId="2644"/>
        </pc:sldMkLst>
      </pc:sldChg>
      <pc:sldChg chg="modSp add del mod">
        <pc:chgData name="paul meaney" userId="8f3b41ac-413d-46e0-bc97-8181c95bcdc2" providerId="ADAL" clId="{099934ED-9149-46A2-8011-CD6CF9B64564}" dt="2025-01-24T09:26:00.025" v="5775" actId="47"/>
        <pc:sldMkLst>
          <pc:docMk/>
          <pc:sldMk cId="274108578" sldId="2645"/>
        </pc:sldMkLst>
      </pc:sldChg>
      <pc:sldChg chg="addSp delSp modSp new mod setBg">
        <pc:chgData name="paul meaney" userId="8f3b41ac-413d-46e0-bc97-8181c95bcdc2" providerId="ADAL" clId="{099934ED-9149-46A2-8011-CD6CF9B64564}" dt="2025-01-24T15:13:05.231" v="7324" actId="114"/>
        <pc:sldMkLst>
          <pc:docMk/>
          <pc:sldMk cId="2146543943" sldId="2646"/>
        </pc:sldMkLst>
      </pc:sldChg>
      <pc:sldChg chg="addSp delSp modSp new mod ord setBg">
        <pc:chgData name="paul meaney" userId="8f3b41ac-413d-46e0-bc97-8181c95bcdc2" providerId="ADAL" clId="{099934ED-9149-46A2-8011-CD6CF9B64564}" dt="2025-01-24T15:21:53.998" v="7770" actId="114"/>
        <pc:sldMkLst>
          <pc:docMk/>
          <pc:sldMk cId="689921734" sldId="2647"/>
        </pc:sldMkLst>
      </pc:sldChg>
      <pc:sldChg chg="addSp delSp modSp new mod ord setBg">
        <pc:chgData name="paul meaney" userId="8f3b41ac-413d-46e0-bc97-8181c95bcdc2" providerId="ADAL" clId="{099934ED-9149-46A2-8011-CD6CF9B64564}" dt="2025-01-24T16:32:24.216" v="11222"/>
        <pc:sldMkLst>
          <pc:docMk/>
          <pc:sldMk cId="2936302994" sldId="2648"/>
        </pc:sldMkLst>
      </pc:sldChg>
      <pc:sldChg chg="modSp new mod">
        <pc:chgData name="paul meaney" userId="8f3b41ac-413d-46e0-bc97-8181c95bcdc2" providerId="ADAL" clId="{099934ED-9149-46A2-8011-CD6CF9B64564}" dt="2025-01-22T16:18:32.862" v="5772" actId="20577"/>
        <pc:sldMkLst>
          <pc:docMk/>
          <pc:sldMk cId="4185243743" sldId="2649"/>
        </pc:sldMkLst>
      </pc:sldChg>
      <pc:sldChg chg="modSp new mod ord">
        <pc:chgData name="paul meaney" userId="8f3b41ac-413d-46e0-bc97-8181c95bcdc2" providerId="ADAL" clId="{099934ED-9149-46A2-8011-CD6CF9B64564}" dt="2025-01-24T09:29:42.614" v="5940"/>
        <pc:sldMkLst>
          <pc:docMk/>
          <pc:sldMk cId="3518990008" sldId="2650"/>
        </pc:sldMkLst>
      </pc:sldChg>
      <pc:sldChg chg="modSp add mod ord">
        <pc:chgData name="paul meaney" userId="8f3b41ac-413d-46e0-bc97-8181c95bcdc2" providerId="ADAL" clId="{099934ED-9149-46A2-8011-CD6CF9B64564}" dt="2025-01-24T09:27:17.585" v="5861"/>
        <pc:sldMkLst>
          <pc:docMk/>
          <pc:sldMk cId="1003527767" sldId="2651"/>
        </pc:sldMkLst>
      </pc:sldChg>
      <pc:sldChg chg="addSp delSp modSp new mod setBg">
        <pc:chgData name="paul meaney" userId="8f3b41ac-413d-46e0-bc97-8181c95bcdc2" providerId="ADAL" clId="{099934ED-9149-46A2-8011-CD6CF9B64564}" dt="2025-01-24T09:35:01.875" v="6168" actId="114"/>
        <pc:sldMkLst>
          <pc:docMk/>
          <pc:sldMk cId="2963664048" sldId="2652"/>
        </pc:sldMkLst>
      </pc:sldChg>
      <pc:sldChg chg="modSp add mod">
        <pc:chgData name="paul meaney" userId="8f3b41ac-413d-46e0-bc97-8181c95bcdc2" providerId="ADAL" clId="{099934ED-9149-46A2-8011-CD6CF9B64564}" dt="2025-01-24T16:34:35.785" v="11223" actId="20577"/>
        <pc:sldMkLst>
          <pc:docMk/>
          <pc:sldMk cId="3202992336" sldId="2653"/>
        </pc:sldMkLst>
      </pc:sldChg>
      <pc:sldChg chg="modSp add mod">
        <pc:chgData name="paul meaney" userId="8f3b41ac-413d-46e0-bc97-8181c95bcdc2" providerId="ADAL" clId="{099934ED-9149-46A2-8011-CD6CF9B64564}" dt="2025-01-24T16:32:21.089" v="11220"/>
        <pc:sldMkLst>
          <pc:docMk/>
          <pc:sldMk cId="3643416202" sldId="2654"/>
        </pc:sldMkLst>
      </pc:sldChg>
      <pc:sldChg chg="modSp add mod">
        <pc:chgData name="paul meaney" userId="8f3b41ac-413d-46e0-bc97-8181c95bcdc2" providerId="ADAL" clId="{099934ED-9149-46A2-8011-CD6CF9B64564}" dt="2025-01-24T09:44:54.934" v="6375" actId="20577"/>
        <pc:sldMkLst>
          <pc:docMk/>
          <pc:sldMk cId="2626085960" sldId="2655"/>
        </pc:sldMkLst>
      </pc:sldChg>
      <pc:sldChg chg="add del ord">
        <pc:chgData name="paul meaney" userId="8f3b41ac-413d-46e0-bc97-8181c95bcdc2" providerId="ADAL" clId="{099934ED-9149-46A2-8011-CD6CF9B64564}" dt="2025-01-24T16:34:43.740" v="11224" actId="47"/>
        <pc:sldMkLst>
          <pc:docMk/>
          <pc:sldMk cId="223186778" sldId="2656"/>
        </pc:sldMkLst>
      </pc:sldChg>
      <pc:sldChg chg="modSp add mod">
        <pc:chgData name="paul meaney" userId="8f3b41ac-413d-46e0-bc97-8181c95bcdc2" providerId="ADAL" clId="{099934ED-9149-46A2-8011-CD6CF9B64564}" dt="2025-01-24T09:48:14.882" v="6538" actId="20577"/>
        <pc:sldMkLst>
          <pc:docMk/>
          <pc:sldMk cId="55171594" sldId="2657"/>
        </pc:sldMkLst>
      </pc:sldChg>
      <pc:sldChg chg="modSp add mod">
        <pc:chgData name="paul meaney" userId="8f3b41ac-413d-46e0-bc97-8181c95bcdc2" providerId="ADAL" clId="{099934ED-9149-46A2-8011-CD6CF9B64564}" dt="2025-01-24T09:48:24.642" v="6559" actId="20577"/>
        <pc:sldMkLst>
          <pc:docMk/>
          <pc:sldMk cId="4042867992" sldId="2658"/>
        </pc:sldMkLst>
      </pc:sldChg>
      <pc:sldChg chg="modSp new del mod">
        <pc:chgData name="paul meaney" userId="8f3b41ac-413d-46e0-bc97-8181c95bcdc2" providerId="ADAL" clId="{099934ED-9149-46A2-8011-CD6CF9B64564}" dt="2025-01-24T09:51:04.585" v="6613" actId="47"/>
        <pc:sldMkLst>
          <pc:docMk/>
          <pc:sldMk cId="2382013080" sldId="2659"/>
        </pc:sldMkLst>
      </pc:sldChg>
      <pc:sldChg chg="add setBg">
        <pc:chgData name="paul meaney" userId="8f3b41ac-413d-46e0-bc97-8181c95bcdc2" providerId="ADAL" clId="{099934ED-9149-46A2-8011-CD6CF9B64564}" dt="2025-01-24T15:12:55.144" v="7314"/>
        <pc:sldMkLst>
          <pc:docMk/>
          <pc:sldMk cId="1603148244" sldId="2686"/>
        </pc:sldMkLst>
      </pc:sldChg>
      <pc:sldChg chg="add del setBg">
        <pc:chgData name="paul meaney" userId="8f3b41ac-413d-46e0-bc97-8181c95bcdc2" providerId="ADAL" clId="{099934ED-9149-46A2-8011-CD6CF9B64564}" dt="2025-01-24T15:13:40.876" v="7326" actId="47"/>
        <pc:sldMkLst>
          <pc:docMk/>
          <pc:sldMk cId="1317406650" sldId="2690"/>
        </pc:sldMkLst>
      </pc:sldChg>
      <pc:sldChg chg="modSp add mod setBg">
        <pc:chgData name="paul meaney" userId="8f3b41ac-413d-46e0-bc97-8181c95bcdc2" providerId="ADAL" clId="{099934ED-9149-46A2-8011-CD6CF9B64564}" dt="2025-01-24T15:13:59.167" v="7359" actId="20577"/>
        <pc:sldMkLst>
          <pc:docMk/>
          <pc:sldMk cId="3721244663" sldId="2691"/>
        </pc:sldMkLst>
      </pc:sldChg>
      <pc:sldChg chg="modSp add mod">
        <pc:chgData name="paul meaney" userId="8f3b41ac-413d-46e0-bc97-8181c95bcdc2" providerId="ADAL" clId="{099934ED-9149-46A2-8011-CD6CF9B64564}" dt="2025-01-24T15:14:46.467" v="7368" actId="1076"/>
        <pc:sldMkLst>
          <pc:docMk/>
          <pc:sldMk cId="1566184052" sldId="2692"/>
        </pc:sldMkLst>
      </pc:sldChg>
      <pc:sldChg chg="modSp add mod setBg">
        <pc:chgData name="paul meaney" userId="8f3b41ac-413d-46e0-bc97-8181c95bcdc2" providerId="ADAL" clId="{099934ED-9149-46A2-8011-CD6CF9B64564}" dt="2025-01-24T15:15:22.831" v="7376" actId="20577"/>
        <pc:sldMkLst>
          <pc:docMk/>
          <pc:sldMk cId="2713027587" sldId="2693"/>
        </pc:sldMkLst>
      </pc:sldChg>
      <pc:sldChg chg="modSp add mod">
        <pc:chgData name="paul meaney" userId="8f3b41ac-413d-46e0-bc97-8181c95bcdc2" providerId="ADAL" clId="{099934ED-9149-46A2-8011-CD6CF9B64564}" dt="2025-01-24T15:15:30.950" v="7384" actId="20577"/>
        <pc:sldMkLst>
          <pc:docMk/>
          <pc:sldMk cId="702669640" sldId="2699"/>
        </pc:sldMkLst>
      </pc:sldChg>
      <pc:sldChg chg="add del setBg">
        <pc:chgData name="paul meaney" userId="8f3b41ac-413d-46e0-bc97-8181c95bcdc2" providerId="ADAL" clId="{099934ED-9149-46A2-8011-CD6CF9B64564}" dt="2025-01-24T15:15:41.174" v="7386" actId="47"/>
        <pc:sldMkLst>
          <pc:docMk/>
          <pc:sldMk cId="84361603" sldId="2700"/>
        </pc:sldMkLst>
      </pc:sldChg>
      <pc:sldChg chg="add del setBg">
        <pc:chgData name="paul meaney" userId="8f3b41ac-413d-46e0-bc97-8181c95bcdc2" providerId="ADAL" clId="{099934ED-9149-46A2-8011-CD6CF9B64564}" dt="2025-01-24T15:15:42.583" v="7387" actId="47"/>
        <pc:sldMkLst>
          <pc:docMk/>
          <pc:sldMk cId="1862576902" sldId="2723"/>
        </pc:sldMkLst>
      </pc:sldChg>
      <pc:sldChg chg="modSp add mod">
        <pc:chgData name="paul meaney" userId="8f3b41ac-413d-46e0-bc97-8181c95bcdc2" providerId="ADAL" clId="{099934ED-9149-46A2-8011-CD6CF9B64564}" dt="2025-01-24T15:15:51.950" v="7401" actId="20577"/>
        <pc:sldMkLst>
          <pc:docMk/>
          <pc:sldMk cId="3104756903" sldId="2724"/>
        </pc:sldMkLst>
      </pc:sldChg>
      <pc:sldChg chg="add setBg">
        <pc:chgData name="paul meaney" userId="8f3b41ac-413d-46e0-bc97-8181c95bcdc2" providerId="ADAL" clId="{099934ED-9149-46A2-8011-CD6CF9B64564}" dt="2025-01-24T15:12:55.144" v="7314"/>
        <pc:sldMkLst>
          <pc:docMk/>
          <pc:sldMk cId="300062859" sldId="2726"/>
        </pc:sldMkLst>
      </pc:sldChg>
      <pc:sldChg chg="addSp delSp modSp new mod">
        <pc:chgData name="paul meaney" userId="8f3b41ac-413d-46e0-bc97-8181c95bcdc2" providerId="ADAL" clId="{099934ED-9149-46A2-8011-CD6CF9B64564}" dt="2025-01-24T16:26:03.466" v="10741"/>
        <pc:sldMkLst>
          <pc:docMk/>
          <pc:sldMk cId="3344544952" sldId="2727"/>
        </pc:sldMkLst>
      </pc:sldChg>
      <pc:sldChg chg="add del setBg">
        <pc:chgData name="paul meaney" userId="8f3b41ac-413d-46e0-bc97-8181c95bcdc2" providerId="ADAL" clId="{099934ED-9149-46A2-8011-CD6CF9B64564}" dt="2025-01-24T15:15:39.657" v="7385" actId="47"/>
        <pc:sldMkLst>
          <pc:docMk/>
          <pc:sldMk cId="3862760377" sldId="2727"/>
        </pc:sldMkLst>
      </pc:sldChg>
      <pc:sldChg chg="addSp delSp modSp new mod setBg">
        <pc:chgData name="paul meaney" userId="8f3b41ac-413d-46e0-bc97-8181c95bcdc2" providerId="ADAL" clId="{099934ED-9149-46A2-8011-CD6CF9B64564}" dt="2025-01-24T16:29:50.322" v="10854" actId="114"/>
        <pc:sldMkLst>
          <pc:docMk/>
          <pc:sldMk cId="2917518709" sldId="2728"/>
        </pc:sldMkLst>
      </pc:sldChg>
      <pc:sldChg chg="addSp delSp modSp new mod setBg">
        <pc:chgData name="paul meaney" userId="8f3b41ac-413d-46e0-bc97-8181c95bcdc2" providerId="ADAL" clId="{099934ED-9149-46A2-8011-CD6CF9B64564}" dt="2025-01-24T16:27:18.089" v="10809" actId="20577"/>
        <pc:sldMkLst>
          <pc:docMk/>
          <pc:sldMk cId="439320069" sldId="2729"/>
        </pc:sldMkLst>
      </pc:sldChg>
      <pc:sldChg chg="addSp delSp modSp new mod">
        <pc:chgData name="paul meaney" userId="8f3b41ac-413d-46e0-bc97-8181c95bcdc2" providerId="ADAL" clId="{099934ED-9149-46A2-8011-CD6CF9B64564}" dt="2025-01-24T16:26:44.712" v="10801" actId="20577"/>
        <pc:sldMkLst>
          <pc:docMk/>
          <pc:sldMk cId="3409667855" sldId="2730"/>
        </pc:sldMkLst>
      </pc:sldChg>
    </pc:docChg>
  </pc:docChgLst>
  <pc:docChgLst>
    <pc:chgData name="paul meaney" userId="8f3b41ac-413d-46e0-bc97-8181c95bcdc2" providerId="ADAL" clId="{DDE78BB1-873B-4AF7-AAF0-CDD038520BCD}"/>
    <pc:docChg chg="undo custSel addSld modSld">
      <pc:chgData name="paul meaney" userId="8f3b41ac-413d-46e0-bc97-8181c95bcdc2" providerId="ADAL" clId="{DDE78BB1-873B-4AF7-AAF0-CDD038520BCD}" dt="2024-08-05T08:09:27.855" v="2003" actId="114"/>
      <pc:docMkLst>
        <pc:docMk/>
      </pc:docMkLst>
      <pc:sldChg chg="modSp">
        <pc:chgData name="paul meaney" userId="8f3b41ac-413d-46e0-bc97-8181c95bcdc2" providerId="ADAL" clId="{DDE78BB1-873B-4AF7-AAF0-CDD038520BCD}" dt="2024-08-05T08:09:27.855" v="2003" actId="114"/>
        <pc:sldMkLst>
          <pc:docMk/>
          <pc:sldMk cId="422376154" sldId="1454"/>
        </pc:sldMkLst>
      </pc:sldChg>
      <pc:sldChg chg="modSp mod">
        <pc:chgData name="paul meaney" userId="8f3b41ac-413d-46e0-bc97-8181c95bcdc2" providerId="ADAL" clId="{DDE78BB1-873B-4AF7-AAF0-CDD038520BCD}" dt="2024-07-29T10:22:47.710" v="14" actId="313"/>
        <pc:sldMkLst>
          <pc:docMk/>
          <pc:sldMk cId="2903039538" sldId="1668"/>
        </pc:sldMkLst>
      </pc:sldChg>
      <pc:sldChg chg="modSp mod">
        <pc:chgData name="paul meaney" userId="8f3b41ac-413d-46e0-bc97-8181c95bcdc2" providerId="ADAL" clId="{DDE78BB1-873B-4AF7-AAF0-CDD038520BCD}" dt="2024-07-29T10:19:30.242" v="13" actId="20577"/>
        <pc:sldMkLst>
          <pc:docMk/>
          <pc:sldMk cId="2125828274" sldId="1672"/>
        </pc:sldMkLst>
      </pc:sldChg>
      <pc:sldChg chg="modSp add mod">
        <pc:chgData name="paul meaney" userId="8f3b41ac-413d-46e0-bc97-8181c95bcdc2" providerId="ADAL" clId="{DDE78BB1-873B-4AF7-AAF0-CDD038520BCD}" dt="2024-08-02T08:46:06.089" v="2001" actId="20577"/>
        <pc:sldMkLst>
          <pc:docMk/>
          <pc:sldMk cId="1487536389" sldId="2178"/>
        </pc:sldMkLst>
      </pc:sldChg>
      <pc:sldChg chg="modSp add mod">
        <pc:chgData name="paul meaney" userId="8f3b41ac-413d-46e0-bc97-8181c95bcdc2" providerId="ADAL" clId="{DDE78BB1-873B-4AF7-AAF0-CDD038520BCD}" dt="2024-08-02T08:20:59.853" v="1524"/>
        <pc:sldMkLst>
          <pc:docMk/>
          <pc:sldMk cId="3473333545" sldId="2179"/>
        </pc:sldMkLst>
      </pc:sldChg>
      <pc:sldChg chg="modSp add mod setBg">
        <pc:chgData name="paul meaney" userId="8f3b41ac-413d-46e0-bc97-8181c95bcdc2" providerId="ADAL" clId="{DDE78BB1-873B-4AF7-AAF0-CDD038520BCD}" dt="2024-07-31T10:59:56.175" v="194" actId="20577"/>
        <pc:sldMkLst>
          <pc:docMk/>
          <pc:sldMk cId="1247881599" sldId="2214"/>
        </pc:sldMkLst>
      </pc:sldChg>
      <pc:sldChg chg="modSp add setBg">
        <pc:chgData name="paul meaney" userId="8f3b41ac-413d-46e0-bc97-8181c95bcdc2" providerId="ADAL" clId="{DDE78BB1-873B-4AF7-AAF0-CDD038520BCD}" dt="2024-07-31T11:02:39.604" v="713" actId="20577"/>
        <pc:sldMkLst>
          <pc:docMk/>
          <pc:sldMk cId="1800871273" sldId="2215"/>
        </pc:sldMkLst>
      </pc:sldChg>
      <pc:sldChg chg="modSp add mod">
        <pc:chgData name="paul meaney" userId="8f3b41ac-413d-46e0-bc97-8181c95bcdc2" providerId="ADAL" clId="{DDE78BB1-873B-4AF7-AAF0-CDD038520BCD}" dt="2024-08-02T08:34:05.197" v="1994" actId="20577"/>
        <pc:sldMkLst>
          <pc:docMk/>
          <pc:sldMk cId="3949713105" sldId="2216"/>
        </pc:sldMkLst>
      </pc:sldChg>
      <pc:sldChg chg="modSp add mod">
        <pc:chgData name="paul meaney" userId="8f3b41ac-413d-46e0-bc97-8181c95bcdc2" providerId="ADAL" clId="{DDE78BB1-873B-4AF7-AAF0-CDD038520BCD}" dt="2024-08-02T08:20:35.604" v="1512"/>
        <pc:sldMkLst>
          <pc:docMk/>
          <pc:sldMk cId="3415088501" sldId="2217"/>
        </pc:sldMkLst>
      </pc:sldChg>
      <pc:sldChg chg="modSp add mod">
        <pc:chgData name="paul meaney" userId="8f3b41ac-413d-46e0-bc97-8181c95bcdc2" providerId="ADAL" clId="{DDE78BB1-873B-4AF7-AAF0-CDD038520BCD}" dt="2024-08-02T08:33:51.333" v="1992" actId="20577"/>
        <pc:sldMkLst>
          <pc:docMk/>
          <pc:sldMk cId="3259370716" sldId="2218"/>
        </pc:sldMkLst>
      </pc:sldChg>
      <pc:sldChg chg="modSp add mod">
        <pc:chgData name="paul meaney" userId="8f3b41ac-413d-46e0-bc97-8181c95bcdc2" providerId="ADAL" clId="{DDE78BB1-873B-4AF7-AAF0-CDD038520BCD}" dt="2024-08-02T08:22:34.225" v="1554" actId="20577"/>
        <pc:sldMkLst>
          <pc:docMk/>
          <pc:sldMk cId="1738629144" sldId="2219"/>
        </pc:sldMkLst>
      </pc:sldChg>
      <pc:sldChg chg="modSp add mod">
        <pc:chgData name="paul meaney" userId="8f3b41ac-413d-46e0-bc97-8181c95bcdc2" providerId="ADAL" clId="{DDE78BB1-873B-4AF7-AAF0-CDD038520BCD}" dt="2024-08-02T08:33:38.996" v="1990" actId="20577"/>
        <pc:sldMkLst>
          <pc:docMk/>
          <pc:sldMk cId="3134703781" sldId="2220"/>
        </pc:sldMkLst>
      </pc:sldChg>
      <pc:sldChg chg="modSp add mod">
        <pc:chgData name="paul meaney" userId="8f3b41ac-413d-46e0-bc97-8181c95bcdc2" providerId="ADAL" clId="{DDE78BB1-873B-4AF7-AAF0-CDD038520BCD}" dt="2024-08-02T08:33:31.625" v="1988" actId="14100"/>
        <pc:sldMkLst>
          <pc:docMk/>
          <pc:sldMk cId="4075163058" sldId="2221"/>
        </pc:sldMkLst>
      </pc:sldChg>
    </pc:docChg>
  </pc:docChgLst>
  <pc:docChgLst>
    <pc:chgData name="paul meaney" userId="8f3b41ac-413d-46e0-bc97-8181c95bcdc2" providerId="ADAL" clId="{C4132718-BD5C-4201-843D-5CCDF75AA312}"/>
    <pc:docChg chg="custSel modSld">
      <pc:chgData name="paul meaney" userId="8f3b41ac-413d-46e0-bc97-8181c95bcdc2" providerId="ADAL" clId="{C4132718-BD5C-4201-843D-5CCDF75AA312}" dt="2023-11-20T15:12:15.548" v="37" actId="1076"/>
      <pc:docMkLst>
        <pc:docMk/>
      </pc:docMkLst>
      <pc:sldChg chg="modSp mod">
        <pc:chgData name="paul meaney" userId="8f3b41ac-413d-46e0-bc97-8181c95bcdc2" providerId="ADAL" clId="{C4132718-BD5C-4201-843D-5CCDF75AA312}" dt="2023-11-20T14:49:14.435" v="3" actId="20577"/>
        <pc:sldMkLst>
          <pc:docMk/>
          <pc:sldMk cId="1784474909" sldId="851"/>
        </pc:sldMkLst>
      </pc:sldChg>
      <pc:sldChg chg="modSp mod">
        <pc:chgData name="paul meaney" userId="8f3b41ac-413d-46e0-bc97-8181c95bcdc2" providerId="ADAL" clId="{C4132718-BD5C-4201-843D-5CCDF75AA312}" dt="2023-11-20T14:49:24.805" v="4" actId="6549"/>
        <pc:sldMkLst>
          <pc:docMk/>
          <pc:sldMk cId="664531025" sldId="1019"/>
        </pc:sldMkLst>
      </pc:sldChg>
      <pc:sldChg chg="addSp modSp mod">
        <pc:chgData name="paul meaney" userId="8f3b41ac-413d-46e0-bc97-8181c95bcdc2" providerId="ADAL" clId="{C4132718-BD5C-4201-843D-5CCDF75AA312}" dt="2023-11-20T15:12:15.548" v="37" actId="1076"/>
        <pc:sldMkLst>
          <pc:docMk/>
          <pc:sldMk cId="2276065292" sldId="1062"/>
        </pc:sldMkLst>
      </pc:sldChg>
      <pc:sldChg chg="modSp mod">
        <pc:chgData name="paul meaney" userId="8f3b41ac-413d-46e0-bc97-8181c95bcdc2" providerId="ADAL" clId="{C4132718-BD5C-4201-843D-5CCDF75AA312}" dt="2023-11-20T14:48:35.717" v="0" actId="20577"/>
        <pc:sldMkLst>
          <pc:docMk/>
          <pc:sldMk cId="849283461" sldId="1107"/>
        </pc:sldMkLst>
      </pc:sldChg>
    </pc:docChg>
  </pc:docChgLst>
  <pc:docChgLst>
    <pc:chgData name="paul meaney" userId="8f3b41ac-413d-46e0-bc97-8181c95bcdc2" providerId="ADAL" clId="{F7B5A5E6-9BC1-4D68-AD17-FC5D197041BA}"/>
    <pc:docChg chg="undo custSel addSld delSld modSld sldOrd modSection">
      <pc:chgData name="paul meaney" userId="8f3b41ac-413d-46e0-bc97-8181c95bcdc2" providerId="ADAL" clId="{F7B5A5E6-9BC1-4D68-AD17-FC5D197041BA}" dt="2025-01-29T11:18:49.457" v="16306" actId="20577"/>
      <pc:docMkLst>
        <pc:docMk/>
      </pc:docMkLst>
      <pc:sldChg chg="modSp">
        <pc:chgData name="paul meaney" userId="8f3b41ac-413d-46e0-bc97-8181c95bcdc2" providerId="ADAL" clId="{F7B5A5E6-9BC1-4D68-AD17-FC5D197041BA}" dt="2025-01-27T17:55:46.831" v="12235" actId="20577"/>
        <pc:sldMkLst>
          <pc:docMk/>
          <pc:sldMk cId="1160443717" sldId="474"/>
        </pc:sldMkLst>
      </pc:sldChg>
      <pc:sldChg chg="modSp mod">
        <pc:chgData name="paul meaney" userId="8f3b41ac-413d-46e0-bc97-8181c95bcdc2" providerId="ADAL" clId="{F7B5A5E6-9BC1-4D68-AD17-FC5D197041BA}" dt="2025-01-27T18:08:32.861" v="12811" actId="113"/>
        <pc:sldMkLst>
          <pc:docMk/>
          <pc:sldMk cId="1380044357" sldId="549"/>
        </pc:sldMkLst>
      </pc:sldChg>
      <pc:sldChg chg="modSp">
        <pc:chgData name="paul meaney" userId="8f3b41ac-413d-46e0-bc97-8181c95bcdc2" providerId="ADAL" clId="{F7B5A5E6-9BC1-4D68-AD17-FC5D197041BA}" dt="2025-01-27T17:48:55.813" v="11926" actId="20577"/>
        <pc:sldMkLst>
          <pc:docMk/>
          <pc:sldMk cId="730368164" sldId="1067"/>
        </pc:sldMkLst>
      </pc:sldChg>
      <pc:sldChg chg="modSp">
        <pc:chgData name="paul meaney" userId="8f3b41ac-413d-46e0-bc97-8181c95bcdc2" providerId="ADAL" clId="{F7B5A5E6-9BC1-4D68-AD17-FC5D197041BA}" dt="2025-01-27T10:18:02.730" v="4597" actId="20577"/>
        <pc:sldMkLst>
          <pc:docMk/>
          <pc:sldMk cId="3329140355" sldId="1484"/>
        </pc:sldMkLst>
      </pc:sldChg>
      <pc:sldChg chg="modSp add mod setBg">
        <pc:chgData name="paul meaney" userId="8f3b41ac-413d-46e0-bc97-8181c95bcdc2" providerId="ADAL" clId="{F7B5A5E6-9BC1-4D68-AD17-FC5D197041BA}" dt="2025-01-27T14:32:12.347" v="8033" actId="20577"/>
        <pc:sldMkLst>
          <pc:docMk/>
          <pc:sldMk cId="3836509638" sldId="2334"/>
        </pc:sldMkLst>
      </pc:sldChg>
      <pc:sldChg chg="modSp">
        <pc:chgData name="paul meaney" userId="8f3b41ac-413d-46e0-bc97-8181c95bcdc2" providerId="ADAL" clId="{F7B5A5E6-9BC1-4D68-AD17-FC5D197041BA}" dt="2025-01-27T10:17:48.802" v="4589" actId="20577"/>
        <pc:sldMkLst>
          <pc:docMk/>
          <pc:sldMk cId="228572116" sldId="2345"/>
        </pc:sldMkLst>
      </pc:sldChg>
      <pc:sldChg chg="modSp add mod">
        <pc:chgData name="paul meaney" userId="8f3b41ac-413d-46e0-bc97-8181c95bcdc2" providerId="ADAL" clId="{F7B5A5E6-9BC1-4D68-AD17-FC5D197041BA}" dt="2025-01-27T14:29:01.949" v="8026" actId="20577"/>
        <pc:sldMkLst>
          <pc:docMk/>
          <pc:sldMk cId="2626814343" sldId="2432"/>
        </pc:sldMkLst>
      </pc:sldChg>
      <pc:sldChg chg="modSp mod">
        <pc:chgData name="paul meaney" userId="8f3b41ac-413d-46e0-bc97-8181c95bcdc2" providerId="ADAL" clId="{F7B5A5E6-9BC1-4D68-AD17-FC5D197041BA}" dt="2025-01-27T16:28:15.467" v="11455" actId="313"/>
        <pc:sldMkLst>
          <pc:docMk/>
          <pc:sldMk cId="3395721923" sldId="2487"/>
        </pc:sldMkLst>
      </pc:sldChg>
      <pc:sldChg chg="del">
        <pc:chgData name="paul meaney" userId="8f3b41ac-413d-46e0-bc97-8181c95bcdc2" providerId="ADAL" clId="{F7B5A5E6-9BC1-4D68-AD17-FC5D197041BA}" dt="2025-01-27T12:33:51.395" v="7401" actId="2696"/>
        <pc:sldMkLst>
          <pc:docMk/>
          <pc:sldMk cId="774011865" sldId="2520"/>
        </pc:sldMkLst>
      </pc:sldChg>
      <pc:sldChg chg="add">
        <pc:chgData name="paul meaney" userId="8f3b41ac-413d-46e0-bc97-8181c95bcdc2" providerId="ADAL" clId="{F7B5A5E6-9BC1-4D68-AD17-FC5D197041BA}" dt="2025-01-27T12:33:58.544" v="7402"/>
        <pc:sldMkLst>
          <pc:docMk/>
          <pc:sldMk cId="3489236203" sldId="2520"/>
        </pc:sldMkLst>
      </pc:sldChg>
      <pc:sldChg chg="modSp add mod">
        <pc:chgData name="paul meaney" userId="8f3b41ac-413d-46e0-bc97-8181c95bcdc2" providerId="ADAL" clId="{F7B5A5E6-9BC1-4D68-AD17-FC5D197041BA}" dt="2025-01-27T12:34:25.581" v="7437" actId="20577"/>
        <pc:sldMkLst>
          <pc:docMk/>
          <pc:sldMk cId="942860232" sldId="2521"/>
        </pc:sldMkLst>
      </pc:sldChg>
      <pc:sldChg chg="modSp del mod">
        <pc:chgData name="paul meaney" userId="8f3b41ac-413d-46e0-bc97-8181c95bcdc2" providerId="ADAL" clId="{F7B5A5E6-9BC1-4D68-AD17-FC5D197041BA}" dt="2025-01-27T12:33:51.395" v="7401" actId="2696"/>
        <pc:sldMkLst>
          <pc:docMk/>
          <pc:sldMk cId="3929120040" sldId="2521"/>
        </pc:sldMkLst>
      </pc:sldChg>
      <pc:sldChg chg="modSp mod ord">
        <pc:chgData name="paul meaney" userId="8f3b41ac-413d-46e0-bc97-8181c95bcdc2" providerId="ADAL" clId="{F7B5A5E6-9BC1-4D68-AD17-FC5D197041BA}" dt="2025-01-27T11:43:58.906" v="6600" actId="20577"/>
        <pc:sldMkLst>
          <pc:docMk/>
          <pc:sldMk cId="2158207084" sldId="2535"/>
        </pc:sldMkLst>
      </pc:sldChg>
      <pc:sldChg chg="modSp mod ord">
        <pc:chgData name="paul meaney" userId="8f3b41ac-413d-46e0-bc97-8181c95bcdc2" providerId="ADAL" clId="{F7B5A5E6-9BC1-4D68-AD17-FC5D197041BA}" dt="2025-01-28T10:54:47.529" v="14263" actId="20577"/>
        <pc:sldMkLst>
          <pc:docMk/>
          <pc:sldMk cId="2947326535" sldId="2551"/>
        </pc:sldMkLst>
      </pc:sldChg>
      <pc:sldChg chg="add">
        <pc:chgData name="paul meaney" userId="8f3b41ac-413d-46e0-bc97-8181c95bcdc2" providerId="ADAL" clId="{F7B5A5E6-9BC1-4D68-AD17-FC5D197041BA}" dt="2025-01-27T12:41:19.639" v="7665"/>
        <pc:sldMkLst>
          <pc:docMk/>
          <pc:sldMk cId="2647197516" sldId="2559"/>
        </pc:sldMkLst>
      </pc:sldChg>
      <pc:sldChg chg="add">
        <pc:chgData name="paul meaney" userId="8f3b41ac-413d-46e0-bc97-8181c95bcdc2" providerId="ADAL" clId="{F7B5A5E6-9BC1-4D68-AD17-FC5D197041BA}" dt="2025-01-27T12:41:19.639" v="7665"/>
        <pc:sldMkLst>
          <pc:docMk/>
          <pc:sldMk cId="3820527568" sldId="2560"/>
        </pc:sldMkLst>
      </pc:sldChg>
      <pc:sldChg chg="add">
        <pc:chgData name="paul meaney" userId="8f3b41ac-413d-46e0-bc97-8181c95bcdc2" providerId="ADAL" clId="{F7B5A5E6-9BC1-4D68-AD17-FC5D197041BA}" dt="2025-01-27T12:41:19.639" v="7665"/>
        <pc:sldMkLst>
          <pc:docMk/>
          <pc:sldMk cId="1709448842" sldId="2561"/>
        </pc:sldMkLst>
      </pc:sldChg>
      <pc:sldChg chg="add">
        <pc:chgData name="paul meaney" userId="8f3b41ac-413d-46e0-bc97-8181c95bcdc2" providerId="ADAL" clId="{F7B5A5E6-9BC1-4D68-AD17-FC5D197041BA}" dt="2025-01-27T12:41:19.639" v="7665"/>
        <pc:sldMkLst>
          <pc:docMk/>
          <pc:sldMk cId="258986108" sldId="2563"/>
        </pc:sldMkLst>
      </pc:sldChg>
      <pc:sldChg chg="add">
        <pc:chgData name="paul meaney" userId="8f3b41ac-413d-46e0-bc97-8181c95bcdc2" providerId="ADAL" clId="{F7B5A5E6-9BC1-4D68-AD17-FC5D197041BA}" dt="2025-01-27T12:41:19.639" v="7665"/>
        <pc:sldMkLst>
          <pc:docMk/>
          <pc:sldMk cId="2526422499" sldId="2564"/>
        </pc:sldMkLst>
      </pc:sldChg>
      <pc:sldChg chg="modSp mod">
        <pc:chgData name="paul meaney" userId="8f3b41ac-413d-46e0-bc97-8181c95bcdc2" providerId="ADAL" clId="{F7B5A5E6-9BC1-4D68-AD17-FC5D197041BA}" dt="2025-01-29T11:18:29.113" v="16292" actId="20577"/>
        <pc:sldMkLst>
          <pc:docMk/>
          <pc:sldMk cId="638675061" sldId="2579"/>
        </pc:sldMkLst>
      </pc:sldChg>
      <pc:sldChg chg="modSp add mod setBg">
        <pc:chgData name="paul meaney" userId="8f3b41ac-413d-46e0-bc97-8181c95bcdc2" providerId="ADAL" clId="{F7B5A5E6-9BC1-4D68-AD17-FC5D197041BA}" dt="2025-01-27T12:21:58.219" v="7086" actId="6549"/>
        <pc:sldMkLst>
          <pc:docMk/>
          <pc:sldMk cId="565107342" sldId="2584"/>
        </pc:sldMkLst>
      </pc:sldChg>
      <pc:sldChg chg="add">
        <pc:chgData name="paul meaney" userId="8f3b41ac-413d-46e0-bc97-8181c95bcdc2" providerId="ADAL" clId="{F7B5A5E6-9BC1-4D68-AD17-FC5D197041BA}" dt="2025-01-27T12:21:03.533" v="6932"/>
        <pc:sldMkLst>
          <pc:docMk/>
          <pc:sldMk cId="3956798626" sldId="2593"/>
        </pc:sldMkLst>
      </pc:sldChg>
      <pc:sldChg chg="add">
        <pc:chgData name="paul meaney" userId="8f3b41ac-413d-46e0-bc97-8181c95bcdc2" providerId="ADAL" clId="{F7B5A5E6-9BC1-4D68-AD17-FC5D197041BA}" dt="2025-01-27T12:21:03.533" v="6932"/>
        <pc:sldMkLst>
          <pc:docMk/>
          <pc:sldMk cId="3300876888" sldId="2595"/>
        </pc:sldMkLst>
      </pc:sldChg>
      <pc:sldChg chg="modSp add mod setBg">
        <pc:chgData name="paul meaney" userId="8f3b41ac-413d-46e0-bc97-8181c95bcdc2" providerId="ADAL" clId="{F7B5A5E6-9BC1-4D68-AD17-FC5D197041BA}" dt="2025-01-27T12:34:13.197" v="7414" actId="20577"/>
        <pc:sldMkLst>
          <pc:docMk/>
          <pc:sldMk cId="1823108627" sldId="2596"/>
        </pc:sldMkLst>
      </pc:sldChg>
      <pc:sldChg chg="modSp mod">
        <pc:chgData name="paul meaney" userId="8f3b41ac-413d-46e0-bc97-8181c95bcdc2" providerId="ADAL" clId="{F7B5A5E6-9BC1-4D68-AD17-FC5D197041BA}" dt="2025-01-27T12:34:59.415" v="7472" actId="20577"/>
        <pc:sldMkLst>
          <pc:docMk/>
          <pc:sldMk cId="297204616" sldId="2601"/>
        </pc:sldMkLst>
      </pc:sldChg>
      <pc:sldChg chg="modSp mod">
        <pc:chgData name="paul meaney" userId="8f3b41ac-413d-46e0-bc97-8181c95bcdc2" providerId="ADAL" clId="{F7B5A5E6-9BC1-4D68-AD17-FC5D197041BA}" dt="2025-01-29T11:18:13.809" v="16281" actId="20577"/>
        <pc:sldMkLst>
          <pc:docMk/>
          <pc:sldMk cId="1236604437" sldId="2613"/>
        </pc:sldMkLst>
      </pc:sldChg>
      <pc:sldChg chg="modSp">
        <pc:chgData name="paul meaney" userId="8f3b41ac-413d-46e0-bc97-8181c95bcdc2" providerId="ADAL" clId="{F7B5A5E6-9BC1-4D68-AD17-FC5D197041BA}" dt="2025-01-28T10:01:36.976" v="13443" actId="20577"/>
        <pc:sldMkLst>
          <pc:docMk/>
          <pc:sldMk cId="2971155314" sldId="2614"/>
        </pc:sldMkLst>
      </pc:sldChg>
      <pc:sldChg chg="modSp mod">
        <pc:chgData name="paul meaney" userId="8f3b41ac-413d-46e0-bc97-8181c95bcdc2" providerId="ADAL" clId="{F7B5A5E6-9BC1-4D68-AD17-FC5D197041BA}" dt="2025-01-28T12:32:26.823" v="15758" actId="1076"/>
        <pc:sldMkLst>
          <pc:docMk/>
          <pc:sldMk cId="4007282247" sldId="2627"/>
        </pc:sldMkLst>
      </pc:sldChg>
      <pc:sldChg chg="add del">
        <pc:chgData name="paul meaney" userId="8f3b41ac-413d-46e0-bc97-8181c95bcdc2" providerId="ADAL" clId="{F7B5A5E6-9BC1-4D68-AD17-FC5D197041BA}" dt="2025-01-28T10:02:43.794" v="13444" actId="47"/>
        <pc:sldMkLst>
          <pc:docMk/>
          <pc:sldMk cId="674849738" sldId="2631"/>
        </pc:sldMkLst>
      </pc:sldChg>
      <pc:sldChg chg="modSp mod">
        <pc:chgData name="paul meaney" userId="8f3b41ac-413d-46e0-bc97-8181c95bcdc2" providerId="ADAL" clId="{F7B5A5E6-9BC1-4D68-AD17-FC5D197041BA}" dt="2025-01-28T12:32:31.197" v="15759" actId="1076"/>
        <pc:sldMkLst>
          <pc:docMk/>
          <pc:sldMk cId="2051805655" sldId="2632"/>
        </pc:sldMkLst>
      </pc:sldChg>
      <pc:sldChg chg="modSp add mod">
        <pc:chgData name="paul meaney" userId="8f3b41ac-413d-46e0-bc97-8181c95bcdc2" providerId="ADAL" clId="{F7B5A5E6-9BC1-4D68-AD17-FC5D197041BA}" dt="2025-01-27T12:34:20.524" v="7426" actId="20577"/>
        <pc:sldMkLst>
          <pc:docMk/>
          <pc:sldMk cId="203209795" sldId="2634"/>
        </pc:sldMkLst>
      </pc:sldChg>
      <pc:sldChg chg="modSp del mod">
        <pc:chgData name="paul meaney" userId="8f3b41ac-413d-46e0-bc97-8181c95bcdc2" providerId="ADAL" clId="{F7B5A5E6-9BC1-4D68-AD17-FC5D197041BA}" dt="2025-01-27T12:33:51.395" v="7401" actId="2696"/>
        <pc:sldMkLst>
          <pc:docMk/>
          <pc:sldMk cId="926668380" sldId="2634"/>
        </pc:sldMkLst>
      </pc:sldChg>
      <pc:sldChg chg="modSp">
        <pc:chgData name="paul meaney" userId="8f3b41ac-413d-46e0-bc97-8181c95bcdc2" providerId="ADAL" clId="{F7B5A5E6-9BC1-4D68-AD17-FC5D197041BA}" dt="2025-01-27T16:34:54.084" v="11526" actId="114"/>
        <pc:sldMkLst>
          <pc:docMk/>
          <pc:sldMk cId="2936302994" sldId="2648"/>
        </pc:sldMkLst>
      </pc:sldChg>
      <pc:sldChg chg="addSp delSp modSp mod setBg">
        <pc:chgData name="paul meaney" userId="8f3b41ac-413d-46e0-bc97-8181c95bcdc2" providerId="ADAL" clId="{F7B5A5E6-9BC1-4D68-AD17-FC5D197041BA}" dt="2025-01-27T11:33:54.970" v="5821" actId="114"/>
        <pc:sldMkLst>
          <pc:docMk/>
          <pc:sldMk cId="4185243743" sldId="2649"/>
        </pc:sldMkLst>
      </pc:sldChg>
      <pc:sldChg chg="addSp delSp modSp mod setBg">
        <pc:chgData name="paul meaney" userId="8f3b41ac-413d-46e0-bc97-8181c95bcdc2" providerId="ADAL" clId="{F7B5A5E6-9BC1-4D68-AD17-FC5D197041BA}" dt="2025-01-27T11:43:06.759" v="6556" actId="114"/>
        <pc:sldMkLst>
          <pc:docMk/>
          <pc:sldMk cId="3518990008" sldId="2650"/>
        </pc:sldMkLst>
      </pc:sldChg>
      <pc:sldChg chg="modSp mod">
        <pc:chgData name="paul meaney" userId="8f3b41ac-413d-46e0-bc97-8181c95bcdc2" providerId="ADAL" clId="{F7B5A5E6-9BC1-4D68-AD17-FC5D197041BA}" dt="2025-01-29T11:18:38.625" v="16299" actId="20577"/>
        <pc:sldMkLst>
          <pc:docMk/>
          <pc:sldMk cId="1003527767" sldId="2651"/>
        </pc:sldMkLst>
      </pc:sldChg>
      <pc:sldChg chg="modSp">
        <pc:chgData name="paul meaney" userId="8f3b41ac-413d-46e0-bc97-8181c95bcdc2" providerId="ADAL" clId="{F7B5A5E6-9BC1-4D68-AD17-FC5D197041BA}" dt="2025-01-27T12:36:31.235" v="7601" actId="20577"/>
        <pc:sldMkLst>
          <pc:docMk/>
          <pc:sldMk cId="3202992336" sldId="2653"/>
        </pc:sldMkLst>
      </pc:sldChg>
      <pc:sldChg chg="modSp">
        <pc:chgData name="paul meaney" userId="8f3b41ac-413d-46e0-bc97-8181c95bcdc2" providerId="ADAL" clId="{F7B5A5E6-9BC1-4D68-AD17-FC5D197041BA}" dt="2025-01-27T10:17:26.602" v="4583" actId="20577"/>
        <pc:sldMkLst>
          <pc:docMk/>
          <pc:sldMk cId="3643416202" sldId="2654"/>
        </pc:sldMkLst>
      </pc:sldChg>
      <pc:sldChg chg="modSp mod">
        <pc:chgData name="paul meaney" userId="8f3b41ac-413d-46e0-bc97-8181c95bcdc2" providerId="ADAL" clId="{F7B5A5E6-9BC1-4D68-AD17-FC5D197041BA}" dt="2025-01-29T11:18:49.457" v="16306" actId="20577"/>
        <pc:sldMkLst>
          <pc:docMk/>
          <pc:sldMk cId="2626085960" sldId="2655"/>
        </pc:sldMkLst>
      </pc:sldChg>
      <pc:sldChg chg="modSp del mod ord">
        <pc:chgData name="paul meaney" userId="8f3b41ac-413d-46e0-bc97-8181c95bcdc2" providerId="ADAL" clId="{F7B5A5E6-9BC1-4D68-AD17-FC5D197041BA}" dt="2025-01-27T14:54:23.742" v="9502" actId="47"/>
        <pc:sldMkLst>
          <pc:docMk/>
          <pc:sldMk cId="55171594" sldId="2657"/>
        </pc:sldMkLst>
      </pc:sldChg>
      <pc:sldChg chg="modSp del mod">
        <pc:chgData name="paul meaney" userId="8f3b41ac-413d-46e0-bc97-8181c95bcdc2" providerId="ADAL" clId="{F7B5A5E6-9BC1-4D68-AD17-FC5D197041BA}" dt="2025-01-27T15:21:40.585" v="11125" actId="47"/>
        <pc:sldMkLst>
          <pc:docMk/>
          <pc:sldMk cId="4042867992" sldId="2658"/>
        </pc:sldMkLst>
      </pc:sldChg>
      <pc:sldChg chg="modSp mod">
        <pc:chgData name="paul meaney" userId="8f3b41ac-413d-46e0-bc97-8181c95bcdc2" providerId="ADAL" clId="{F7B5A5E6-9BC1-4D68-AD17-FC5D197041BA}" dt="2025-01-24T20:12:04.540" v="11" actId="5793"/>
        <pc:sldMkLst>
          <pc:docMk/>
          <pc:sldMk cId="3344544952" sldId="2727"/>
        </pc:sldMkLst>
      </pc:sldChg>
      <pc:sldChg chg="modSp">
        <pc:chgData name="paul meaney" userId="8f3b41ac-413d-46e0-bc97-8181c95bcdc2" providerId="ADAL" clId="{F7B5A5E6-9BC1-4D68-AD17-FC5D197041BA}" dt="2025-01-29T10:04:49.250" v="16273" actId="114"/>
        <pc:sldMkLst>
          <pc:docMk/>
          <pc:sldMk cId="2917518709" sldId="2728"/>
        </pc:sldMkLst>
      </pc:sldChg>
      <pc:sldChg chg="modSp add mod">
        <pc:chgData name="paul meaney" userId="8f3b41ac-413d-46e0-bc97-8181c95bcdc2" providerId="ADAL" clId="{F7B5A5E6-9BC1-4D68-AD17-FC5D197041BA}" dt="2025-01-27T10:13:41.176" v="3943" actId="14734"/>
        <pc:sldMkLst>
          <pc:docMk/>
          <pc:sldMk cId="2430694606" sldId="2731"/>
        </pc:sldMkLst>
      </pc:sldChg>
      <pc:sldChg chg="addSp delSp modSp new mod setBg">
        <pc:chgData name="paul meaney" userId="8f3b41ac-413d-46e0-bc97-8181c95bcdc2" providerId="ADAL" clId="{F7B5A5E6-9BC1-4D68-AD17-FC5D197041BA}" dt="2025-01-24T20:16:26.098" v="541" actId="114"/>
        <pc:sldMkLst>
          <pc:docMk/>
          <pc:sldMk cId="3178098685" sldId="2732"/>
        </pc:sldMkLst>
      </pc:sldChg>
      <pc:sldChg chg="modSp add mod">
        <pc:chgData name="paul meaney" userId="8f3b41ac-413d-46e0-bc97-8181c95bcdc2" providerId="ADAL" clId="{F7B5A5E6-9BC1-4D68-AD17-FC5D197041BA}" dt="2025-01-27T10:13:23.578" v="3940" actId="313"/>
        <pc:sldMkLst>
          <pc:docMk/>
          <pc:sldMk cId="945860156" sldId="2733"/>
        </pc:sldMkLst>
      </pc:sldChg>
      <pc:sldChg chg="addSp delSp modSp new mod setBg">
        <pc:chgData name="paul meaney" userId="8f3b41ac-413d-46e0-bc97-8181c95bcdc2" providerId="ADAL" clId="{F7B5A5E6-9BC1-4D68-AD17-FC5D197041BA}" dt="2025-01-27T09:57:53.411" v="2193" actId="20577"/>
        <pc:sldMkLst>
          <pc:docMk/>
          <pc:sldMk cId="2626180873" sldId="2734"/>
        </pc:sldMkLst>
      </pc:sldChg>
      <pc:sldChg chg="modSp add del mod">
        <pc:chgData name="paul meaney" userId="8f3b41ac-413d-46e0-bc97-8181c95bcdc2" providerId="ADAL" clId="{F7B5A5E6-9BC1-4D68-AD17-FC5D197041BA}" dt="2025-01-27T10:10:47.983" v="3547" actId="47"/>
        <pc:sldMkLst>
          <pc:docMk/>
          <pc:sldMk cId="116140611" sldId="2735"/>
        </pc:sldMkLst>
      </pc:sldChg>
      <pc:sldChg chg="add del">
        <pc:chgData name="paul meaney" userId="8f3b41ac-413d-46e0-bc97-8181c95bcdc2" providerId="ADAL" clId="{F7B5A5E6-9BC1-4D68-AD17-FC5D197041BA}" dt="2025-01-27T10:10:49.103" v="3548" actId="47"/>
        <pc:sldMkLst>
          <pc:docMk/>
          <pc:sldMk cId="2634617298" sldId="2736"/>
        </pc:sldMkLst>
      </pc:sldChg>
      <pc:sldChg chg="modSp add mod">
        <pc:chgData name="paul meaney" userId="8f3b41ac-413d-46e0-bc97-8181c95bcdc2" providerId="ADAL" clId="{F7B5A5E6-9BC1-4D68-AD17-FC5D197041BA}" dt="2025-01-27T10:13:20.648" v="3939" actId="313"/>
        <pc:sldMkLst>
          <pc:docMk/>
          <pc:sldMk cId="3715993997" sldId="2737"/>
        </pc:sldMkLst>
      </pc:sldChg>
      <pc:sldChg chg="modSp add mod">
        <pc:chgData name="paul meaney" userId="8f3b41ac-413d-46e0-bc97-8181c95bcdc2" providerId="ADAL" clId="{F7B5A5E6-9BC1-4D68-AD17-FC5D197041BA}" dt="2025-01-27T10:15:27.067" v="4203"/>
        <pc:sldMkLst>
          <pc:docMk/>
          <pc:sldMk cId="707838247" sldId="2738"/>
        </pc:sldMkLst>
      </pc:sldChg>
      <pc:sldChg chg="modSp add del mod">
        <pc:chgData name="paul meaney" userId="8f3b41ac-413d-46e0-bc97-8181c95bcdc2" providerId="ADAL" clId="{F7B5A5E6-9BC1-4D68-AD17-FC5D197041BA}" dt="2025-01-27T11:14:43.654" v="4787"/>
        <pc:sldMkLst>
          <pc:docMk/>
          <pc:sldMk cId="1484980956" sldId="2739"/>
        </pc:sldMkLst>
      </pc:sldChg>
      <pc:sldChg chg="add">
        <pc:chgData name="paul meaney" userId="8f3b41ac-413d-46e0-bc97-8181c95bcdc2" providerId="ADAL" clId="{F7B5A5E6-9BC1-4D68-AD17-FC5D197041BA}" dt="2025-01-27T11:14:47.368" v="4788"/>
        <pc:sldMkLst>
          <pc:docMk/>
          <pc:sldMk cId="1744960853" sldId="2739"/>
        </pc:sldMkLst>
      </pc:sldChg>
      <pc:sldChg chg="modSp add mod">
        <pc:chgData name="paul meaney" userId="8f3b41ac-413d-46e0-bc97-8181c95bcdc2" providerId="ADAL" clId="{F7B5A5E6-9BC1-4D68-AD17-FC5D197041BA}" dt="2025-01-27T11:15:15.096" v="4828" actId="20577"/>
        <pc:sldMkLst>
          <pc:docMk/>
          <pc:sldMk cId="2433245200" sldId="2740"/>
        </pc:sldMkLst>
      </pc:sldChg>
      <pc:sldChg chg="modSp add mod">
        <pc:chgData name="paul meaney" userId="8f3b41ac-413d-46e0-bc97-8181c95bcdc2" providerId="ADAL" clId="{F7B5A5E6-9BC1-4D68-AD17-FC5D197041BA}" dt="2025-01-27T11:15:46.636" v="4894" actId="20577"/>
        <pc:sldMkLst>
          <pc:docMk/>
          <pc:sldMk cId="698157820" sldId="2741"/>
        </pc:sldMkLst>
      </pc:sldChg>
      <pc:sldChg chg="addSp delSp modSp new mod setBg">
        <pc:chgData name="paul meaney" userId="8f3b41ac-413d-46e0-bc97-8181c95bcdc2" providerId="ADAL" clId="{F7B5A5E6-9BC1-4D68-AD17-FC5D197041BA}" dt="2025-01-27T11:43:48.718" v="6572" actId="20577"/>
        <pc:sldMkLst>
          <pc:docMk/>
          <pc:sldMk cId="3757897688" sldId="2742"/>
        </pc:sldMkLst>
      </pc:sldChg>
      <pc:sldChg chg="addSp delSp modSp new mod setBg">
        <pc:chgData name="paul meaney" userId="8f3b41ac-413d-46e0-bc97-8181c95bcdc2" providerId="ADAL" clId="{F7B5A5E6-9BC1-4D68-AD17-FC5D197041BA}" dt="2025-01-28T10:17:55.389" v="13573" actId="20577"/>
        <pc:sldMkLst>
          <pc:docMk/>
          <pc:sldMk cId="3573974041" sldId="2743"/>
        </pc:sldMkLst>
      </pc:sldChg>
      <pc:sldChg chg="addSp delSp modSp new mod setBg">
        <pc:chgData name="paul meaney" userId="8f3b41ac-413d-46e0-bc97-8181c95bcdc2" providerId="ADAL" clId="{F7B5A5E6-9BC1-4D68-AD17-FC5D197041BA}" dt="2025-01-27T11:34:10.906" v="5825" actId="114"/>
        <pc:sldMkLst>
          <pc:docMk/>
          <pc:sldMk cId="842690487" sldId="2744"/>
        </pc:sldMkLst>
      </pc:sldChg>
      <pc:sldChg chg="delSp new del mod">
        <pc:chgData name="paul meaney" userId="8f3b41ac-413d-46e0-bc97-8181c95bcdc2" providerId="ADAL" clId="{F7B5A5E6-9BC1-4D68-AD17-FC5D197041BA}" dt="2025-01-27T12:34:41.257" v="7438" actId="47"/>
        <pc:sldMkLst>
          <pc:docMk/>
          <pc:sldMk cId="3674139168" sldId="2745"/>
        </pc:sldMkLst>
      </pc:sldChg>
      <pc:sldChg chg="addSp modSp add mod">
        <pc:chgData name="paul meaney" userId="8f3b41ac-413d-46e0-bc97-8181c95bcdc2" providerId="ADAL" clId="{F7B5A5E6-9BC1-4D68-AD17-FC5D197041BA}" dt="2025-01-27T11:39:26.752" v="6211" actId="20577"/>
        <pc:sldMkLst>
          <pc:docMk/>
          <pc:sldMk cId="2780164885" sldId="2746"/>
        </pc:sldMkLst>
      </pc:sldChg>
      <pc:sldChg chg="addSp delSp modSp new mod setBg">
        <pc:chgData name="paul meaney" userId="8f3b41ac-413d-46e0-bc97-8181c95bcdc2" providerId="ADAL" clId="{F7B5A5E6-9BC1-4D68-AD17-FC5D197041BA}" dt="2025-01-27T12:23:24.343" v="7099" actId="114"/>
        <pc:sldMkLst>
          <pc:docMk/>
          <pc:sldMk cId="2031488393" sldId="2747"/>
        </pc:sldMkLst>
      </pc:sldChg>
      <pc:sldChg chg="addSp delSp modSp new mod setBg">
        <pc:chgData name="paul meaney" userId="8f3b41ac-413d-46e0-bc97-8181c95bcdc2" providerId="ADAL" clId="{F7B5A5E6-9BC1-4D68-AD17-FC5D197041BA}" dt="2025-01-27T12:33:12.418" v="7400" actId="114"/>
        <pc:sldMkLst>
          <pc:docMk/>
          <pc:sldMk cId="221816741" sldId="2748"/>
        </pc:sldMkLst>
      </pc:sldChg>
      <pc:sldChg chg="modSp add mod">
        <pc:chgData name="paul meaney" userId="8f3b41ac-413d-46e0-bc97-8181c95bcdc2" providerId="ADAL" clId="{F7B5A5E6-9BC1-4D68-AD17-FC5D197041BA}" dt="2025-01-27T12:37:58.779" v="7664" actId="20577"/>
        <pc:sldMkLst>
          <pc:docMk/>
          <pc:sldMk cId="227194062" sldId="2749"/>
        </pc:sldMkLst>
      </pc:sldChg>
      <pc:sldChg chg="add del setBg">
        <pc:chgData name="paul meaney" userId="8f3b41ac-413d-46e0-bc97-8181c95bcdc2" providerId="ADAL" clId="{F7B5A5E6-9BC1-4D68-AD17-FC5D197041BA}" dt="2025-01-27T12:34:15.453" v="7415" actId="47"/>
        <pc:sldMkLst>
          <pc:docMk/>
          <pc:sldMk cId="1705235247" sldId="2749"/>
        </pc:sldMkLst>
      </pc:sldChg>
      <pc:sldChg chg="addSp delSp modSp new mod setBg">
        <pc:chgData name="paul meaney" userId="8f3b41ac-413d-46e0-bc97-8181c95bcdc2" providerId="ADAL" clId="{F7B5A5E6-9BC1-4D68-AD17-FC5D197041BA}" dt="2025-01-28T11:22:00.833" v="14899" actId="20577"/>
        <pc:sldMkLst>
          <pc:docMk/>
          <pc:sldMk cId="3263437599" sldId="2750"/>
        </pc:sldMkLst>
      </pc:sldChg>
      <pc:sldChg chg="addSp delSp modSp new mod setBg">
        <pc:chgData name="paul meaney" userId="8f3b41ac-413d-46e0-bc97-8181c95bcdc2" providerId="ADAL" clId="{F7B5A5E6-9BC1-4D68-AD17-FC5D197041BA}" dt="2025-01-28T11:31:55.875" v="15438" actId="114"/>
        <pc:sldMkLst>
          <pc:docMk/>
          <pc:sldMk cId="55830409" sldId="2751"/>
        </pc:sldMkLst>
      </pc:sldChg>
      <pc:sldChg chg="modSp new del mod">
        <pc:chgData name="paul meaney" userId="8f3b41ac-413d-46e0-bc97-8181c95bcdc2" providerId="ADAL" clId="{F7B5A5E6-9BC1-4D68-AD17-FC5D197041BA}" dt="2025-01-27T14:29:05.170" v="8027" actId="47"/>
        <pc:sldMkLst>
          <pc:docMk/>
          <pc:sldMk cId="2060670327" sldId="2752"/>
        </pc:sldMkLst>
      </pc:sldChg>
      <pc:sldChg chg="addSp delSp modSp new mod setBg">
        <pc:chgData name="paul meaney" userId="8f3b41ac-413d-46e0-bc97-8181c95bcdc2" providerId="ADAL" clId="{F7B5A5E6-9BC1-4D68-AD17-FC5D197041BA}" dt="2025-01-28T11:34:01.470" v="15471" actId="20577"/>
        <pc:sldMkLst>
          <pc:docMk/>
          <pc:sldMk cId="3861508704" sldId="2752"/>
        </pc:sldMkLst>
      </pc:sldChg>
      <pc:sldChg chg="addSp delSp modSp new mod">
        <pc:chgData name="paul meaney" userId="8f3b41ac-413d-46e0-bc97-8181c95bcdc2" providerId="ADAL" clId="{F7B5A5E6-9BC1-4D68-AD17-FC5D197041BA}" dt="2025-01-27T14:40:18.402" v="8449" actId="20577"/>
        <pc:sldMkLst>
          <pc:docMk/>
          <pc:sldMk cId="2913795643" sldId="2753"/>
        </pc:sldMkLst>
      </pc:sldChg>
      <pc:sldChg chg="modSp add mod">
        <pc:chgData name="paul meaney" userId="8f3b41ac-413d-46e0-bc97-8181c95bcdc2" providerId="ADAL" clId="{F7B5A5E6-9BC1-4D68-AD17-FC5D197041BA}" dt="2025-01-27T14:55:23.342" v="9699" actId="20577"/>
        <pc:sldMkLst>
          <pc:docMk/>
          <pc:sldMk cId="2280255033" sldId="2754"/>
        </pc:sldMkLst>
      </pc:sldChg>
      <pc:sldChg chg="modSp add del">
        <pc:chgData name="paul meaney" userId="8f3b41ac-413d-46e0-bc97-8181c95bcdc2" providerId="ADAL" clId="{F7B5A5E6-9BC1-4D68-AD17-FC5D197041BA}" dt="2025-01-27T15:08:39.131" v="10545" actId="47"/>
        <pc:sldMkLst>
          <pc:docMk/>
          <pc:sldMk cId="1958940694" sldId="2755"/>
        </pc:sldMkLst>
      </pc:sldChg>
      <pc:sldChg chg="addSp delSp modSp new mod setBg">
        <pc:chgData name="paul meaney" userId="8f3b41ac-413d-46e0-bc97-8181c95bcdc2" providerId="ADAL" clId="{F7B5A5E6-9BC1-4D68-AD17-FC5D197041BA}" dt="2025-01-27T15:05:11.920" v="10153"/>
        <pc:sldMkLst>
          <pc:docMk/>
          <pc:sldMk cId="3492730087" sldId="2756"/>
        </pc:sldMkLst>
      </pc:sldChg>
      <pc:sldChg chg="addSp delSp modSp new mod setBg">
        <pc:chgData name="paul meaney" userId="8f3b41ac-413d-46e0-bc97-8181c95bcdc2" providerId="ADAL" clId="{F7B5A5E6-9BC1-4D68-AD17-FC5D197041BA}" dt="2025-01-27T15:05:25.310" v="10160" actId="20577"/>
        <pc:sldMkLst>
          <pc:docMk/>
          <pc:sldMk cId="2272541134" sldId="2757"/>
        </pc:sldMkLst>
      </pc:sldChg>
      <pc:sldChg chg="addSp delSp modSp new mod setBg">
        <pc:chgData name="paul meaney" userId="8f3b41ac-413d-46e0-bc97-8181c95bcdc2" providerId="ADAL" clId="{F7B5A5E6-9BC1-4D68-AD17-FC5D197041BA}" dt="2025-01-27T15:08:30.548" v="10544" actId="20577"/>
        <pc:sldMkLst>
          <pc:docMk/>
          <pc:sldMk cId="813501905" sldId="2758"/>
        </pc:sldMkLst>
      </pc:sldChg>
      <pc:sldChg chg="modSp add mod">
        <pc:chgData name="paul meaney" userId="8f3b41ac-413d-46e0-bc97-8181c95bcdc2" providerId="ADAL" clId="{F7B5A5E6-9BC1-4D68-AD17-FC5D197041BA}" dt="2025-01-27T15:19:44.466" v="11113" actId="114"/>
        <pc:sldMkLst>
          <pc:docMk/>
          <pc:sldMk cId="15988088" sldId="2759"/>
        </pc:sldMkLst>
      </pc:sldChg>
      <pc:sldChg chg="modSp add mod">
        <pc:chgData name="paul meaney" userId="8f3b41ac-413d-46e0-bc97-8181c95bcdc2" providerId="ADAL" clId="{F7B5A5E6-9BC1-4D68-AD17-FC5D197041BA}" dt="2025-01-27T15:18:31.946" v="11011" actId="6549"/>
        <pc:sldMkLst>
          <pc:docMk/>
          <pc:sldMk cId="4224850040" sldId="2760"/>
        </pc:sldMkLst>
      </pc:sldChg>
      <pc:sldChg chg="modSp add mod">
        <pc:chgData name="paul meaney" userId="8f3b41ac-413d-46e0-bc97-8181c95bcdc2" providerId="ADAL" clId="{F7B5A5E6-9BC1-4D68-AD17-FC5D197041BA}" dt="2025-01-27T15:18:11.171" v="10989" actId="20577"/>
        <pc:sldMkLst>
          <pc:docMk/>
          <pc:sldMk cId="4198320213" sldId="2761"/>
        </pc:sldMkLst>
      </pc:sldChg>
      <pc:sldChg chg="add del">
        <pc:chgData name="paul meaney" userId="8f3b41ac-413d-46e0-bc97-8181c95bcdc2" providerId="ADAL" clId="{F7B5A5E6-9BC1-4D68-AD17-FC5D197041BA}" dt="2025-01-27T15:18:16.347" v="10990" actId="47"/>
        <pc:sldMkLst>
          <pc:docMk/>
          <pc:sldMk cId="2610487311" sldId="2762"/>
        </pc:sldMkLst>
      </pc:sldChg>
      <pc:sldChg chg="modSp add mod">
        <pc:chgData name="paul meaney" userId="8f3b41ac-413d-46e0-bc97-8181c95bcdc2" providerId="ADAL" clId="{F7B5A5E6-9BC1-4D68-AD17-FC5D197041BA}" dt="2025-01-27T15:19:28.938" v="11100" actId="114"/>
        <pc:sldMkLst>
          <pc:docMk/>
          <pc:sldMk cId="4019987095" sldId="2763"/>
        </pc:sldMkLst>
      </pc:sldChg>
      <pc:sldChg chg="modSp add mod">
        <pc:chgData name="paul meaney" userId="8f3b41ac-413d-46e0-bc97-8181c95bcdc2" providerId="ADAL" clId="{F7B5A5E6-9BC1-4D68-AD17-FC5D197041BA}" dt="2025-01-27T15:18:26.467" v="11010" actId="20577"/>
        <pc:sldMkLst>
          <pc:docMk/>
          <pc:sldMk cId="2933589954" sldId="2764"/>
        </pc:sldMkLst>
      </pc:sldChg>
      <pc:sldChg chg="modSp add mod">
        <pc:chgData name="paul meaney" userId="8f3b41ac-413d-46e0-bc97-8181c95bcdc2" providerId="ADAL" clId="{F7B5A5E6-9BC1-4D68-AD17-FC5D197041BA}" dt="2025-01-27T18:09:33.691" v="12884" actId="20577"/>
        <pc:sldMkLst>
          <pc:docMk/>
          <pc:sldMk cId="3414623989" sldId="2765"/>
        </pc:sldMkLst>
      </pc:sldChg>
      <pc:sldChg chg="modSp add mod">
        <pc:chgData name="paul meaney" userId="8f3b41ac-413d-46e0-bc97-8181c95bcdc2" providerId="ADAL" clId="{F7B5A5E6-9BC1-4D68-AD17-FC5D197041BA}" dt="2025-01-28T09:26:37.041" v="13434"/>
        <pc:sldMkLst>
          <pc:docMk/>
          <pc:sldMk cId="2569456019" sldId="2766"/>
        </pc:sldMkLst>
      </pc:sldChg>
      <pc:sldChg chg="addSp delSp modSp new mod setBg">
        <pc:chgData name="paul meaney" userId="8f3b41ac-413d-46e0-bc97-8181c95bcdc2" providerId="ADAL" clId="{F7B5A5E6-9BC1-4D68-AD17-FC5D197041BA}" dt="2025-01-28T11:09:55.481" v="14600" actId="20577"/>
        <pc:sldMkLst>
          <pc:docMk/>
          <pc:sldMk cId="2892972429" sldId="2767"/>
        </pc:sldMkLst>
      </pc:sldChg>
      <pc:sldChg chg="new del">
        <pc:chgData name="paul meaney" userId="8f3b41ac-413d-46e0-bc97-8181c95bcdc2" providerId="ADAL" clId="{F7B5A5E6-9BC1-4D68-AD17-FC5D197041BA}" dt="2025-01-27T18:09:03.868" v="12813" actId="47"/>
        <pc:sldMkLst>
          <pc:docMk/>
          <pc:sldMk cId="3464371329" sldId="2768"/>
        </pc:sldMkLst>
      </pc:sldChg>
      <pc:sldChg chg="addSp delSp modSp new mod setBg">
        <pc:chgData name="paul meaney" userId="8f3b41ac-413d-46e0-bc97-8181c95bcdc2" providerId="ADAL" clId="{F7B5A5E6-9BC1-4D68-AD17-FC5D197041BA}" dt="2025-01-27T18:12:22.944" v="13428" actId="114"/>
        <pc:sldMkLst>
          <pc:docMk/>
          <pc:sldMk cId="4183779183" sldId="2768"/>
        </pc:sldMkLst>
      </pc:sldChg>
      <pc:sldChg chg="addSp delSp modSp new mod setBg">
        <pc:chgData name="paul meaney" userId="8f3b41ac-413d-46e0-bc97-8181c95bcdc2" providerId="ADAL" clId="{F7B5A5E6-9BC1-4D68-AD17-FC5D197041BA}" dt="2025-01-28T17:33:59.740" v="15765" actId="20577"/>
        <pc:sldMkLst>
          <pc:docMk/>
          <pc:sldMk cId="3648324494" sldId="2769"/>
        </pc:sldMkLst>
      </pc:sldChg>
      <pc:sldChg chg="addSp delSp modSp new mod setBg">
        <pc:chgData name="paul meaney" userId="8f3b41ac-413d-46e0-bc97-8181c95bcdc2" providerId="ADAL" clId="{F7B5A5E6-9BC1-4D68-AD17-FC5D197041BA}" dt="2025-01-28T10:43:11.741" v="14209" actId="114"/>
        <pc:sldMkLst>
          <pc:docMk/>
          <pc:sldMk cId="210536247" sldId="2770"/>
        </pc:sldMkLst>
      </pc:sldChg>
      <pc:sldChg chg="modSp add mod">
        <pc:chgData name="paul meaney" userId="8f3b41ac-413d-46e0-bc97-8181c95bcdc2" providerId="ADAL" clId="{F7B5A5E6-9BC1-4D68-AD17-FC5D197041BA}" dt="2025-01-28T11:00:24.744" v="14454" actId="20577"/>
        <pc:sldMkLst>
          <pc:docMk/>
          <pc:sldMk cId="736021339" sldId="2771"/>
        </pc:sldMkLst>
      </pc:sldChg>
      <pc:sldChg chg="modSp add">
        <pc:chgData name="paul meaney" userId="8f3b41ac-413d-46e0-bc97-8181c95bcdc2" providerId="ADAL" clId="{F7B5A5E6-9BC1-4D68-AD17-FC5D197041BA}" dt="2025-01-28T11:26:12.599" v="15383" actId="20577"/>
        <pc:sldMkLst>
          <pc:docMk/>
          <pc:sldMk cId="2141557623" sldId="2772"/>
        </pc:sldMkLst>
      </pc:sldChg>
      <pc:sldChg chg="modSp add">
        <pc:chgData name="paul meaney" userId="8f3b41ac-413d-46e0-bc97-8181c95bcdc2" providerId="ADAL" clId="{F7B5A5E6-9BC1-4D68-AD17-FC5D197041BA}" dt="2025-01-28T11:13:32.150" v="14872" actId="20577"/>
        <pc:sldMkLst>
          <pc:docMk/>
          <pc:sldMk cId="2894074044" sldId="2773"/>
        </pc:sldMkLst>
      </pc:sldChg>
      <pc:sldChg chg="addSp delSp modSp new mod setBg">
        <pc:chgData name="paul meaney" userId="8f3b41ac-413d-46e0-bc97-8181c95bcdc2" providerId="ADAL" clId="{F7B5A5E6-9BC1-4D68-AD17-FC5D197041BA}" dt="2025-01-28T11:25:39.349" v="15371" actId="114"/>
        <pc:sldMkLst>
          <pc:docMk/>
          <pc:sldMk cId="3066690957" sldId="2774"/>
        </pc:sldMkLst>
      </pc:sldChg>
      <pc:sldChg chg="addSp delSp modSp new mod setBg">
        <pc:chgData name="paul meaney" userId="8f3b41ac-413d-46e0-bc97-8181c95bcdc2" providerId="ADAL" clId="{F7B5A5E6-9BC1-4D68-AD17-FC5D197041BA}" dt="2025-01-28T12:10:55.251" v="15724" actId="114"/>
        <pc:sldMkLst>
          <pc:docMk/>
          <pc:sldMk cId="3034868619" sldId="2775"/>
        </pc:sldMkLst>
      </pc:sldChg>
      <pc:sldChg chg="modSp add mod ord">
        <pc:chgData name="paul meaney" userId="8f3b41ac-413d-46e0-bc97-8181c95bcdc2" providerId="ADAL" clId="{F7B5A5E6-9BC1-4D68-AD17-FC5D197041BA}" dt="2025-01-28T12:12:08.306" v="15757" actId="20577"/>
        <pc:sldMkLst>
          <pc:docMk/>
          <pc:sldMk cId="2649633959" sldId="2776"/>
        </pc:sldMkLst>
      </pc:sldChg>
      <pc:sldChg chg="modSp add">
        <pc:chgData name="paul meaney" userId="8f3b41ac-413d-46e0-bc97-8181c95bcdc2" providerId="ADAL" clId="{F7B5A5E6-9BC1-4D68-AD17-FC5D197041BA}" dt="2025-01-28T17:35:08.948" v="15875" actId="20577"/>
        <pc:sldMkLst>
          <pc:docMk/>
          <pc:sldMk cId="1224409761" sldId="2777"/>
        </pc:sldMkLst>
      </pc:sldChg>
      <pc:sldChg chg="addSp delSp modSp new mod setBg">
        <pc:chgData name="paul meaney" userId="8f3b41ac-413d-46e0-bc97-8181c95bcdc2" providerId="ADAL" clId="{F7B5A5E6-9BC1-4D68-AD17-FC5D197041BA}" dt="2025-01-29T10:04:23.754" v="16238" actId="114"/>
        <pc:sldMkLst>
          <pc:docMk/>
          <pc:sldMk cId="3874314218" sldId="2778"/>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12" Type="http://schemas.openxmlformats.org/officeDocument/2006/relationships/image" Target="../media/image89.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83.svg"/><Relationship Id="rId11" Type="http://schemas.openxmlformats.org/officeDocument/2006/relationships/image" Target="../media/image88.png"/><Relationship Id="rId5" Type="http://schemas.openxmlformats.org/officeDocument/2006/relationships/image" Target="../media/image82.png"/><Relationship Id="rId10" Type="http://schemas.openxmlformats.org/officeDocument/2006/relationships/image" Target="../media/image87.svg"/><Relationship Id="rId4" Type="http://schemas.openxmlformats.org/officeDocument/2006/relationships/image" Target="../media/image81.svg"/><Relationship Id="rId9" Type="http://schemas.openxmlformats.org/officeDocument/2006/relationships/image" Target="../media/image86.png"/></Relationships>
</file>

<file path=ppt/diagrams/_rels/data11.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2.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3.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4.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5.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6.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17.xml.rels><?xml version="1.0" encoding="UTF-8" standalone="yes"?>
<Relationships xmlns="http://schemas.openxmlformats.org/package/2006/relationships"><Relationship Id="rId8" Type="http://schemas.openxmlformats.org/officeDocument/2006/relationships/image" Target="../media/image104.sv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98.svg"/><Relationship Id="rId1" Type="http://schemas.openxmlformats.org/officeDocument/2006/relationships/image" Target="../media/image97.png"/><Relationship Id="rId6" Type="http://schemas.openxmlformats.org/officeDocument/2006/relationships/image" Target="../media/image102.svg"/><Relationship Id="rId5" Type="http://schemas.openxmlformats.org/officeDocument/2006/relationships/image" Target="../media/image101.png"/><Relationship Id="rId4" Type="http://schemas.openxmlformats.org/officeDocument/2006/relationships/image" Target="../media/image100.svg"/></Relationships>
</file>

<file path=ppt/diagrams/_rels/data18.xml.rels><?xml version="1.0" encoding="UTF-8" standalone="yes"?>
<Relationships xmlns="http://schemas.openxmlformats.org/package/2006/relationships"><Relationship Id="rId8" Type="http://schemas.openxmlformats.org/officeDocument/2006/relationships/image" Target="../media/image112.svg"/><Relationship Id="rId3" Type="http://schemas.openxmlformats.org/officeDocument/2006/relationships/image" Target="../media/image107.png"/><Relationship Id="rId7" Type="http://schemas.openxmlformats.org/officeDocument/2006/relationships/image" Target="../media/image111.png"/><Relationship Id="rId12" Type="http://schemas.openxmlformats.org/officeDocument/2006/relationships/image" Target="../media/image116.svg"/><Relationship Id="rId2" Type="http://schemas.openxmlformats.org/officeDocument/2006/relationships/image" Target="../media/image106.svg"/><Relationship Id="rId1" Type="http://schemas.openxmlformats.org/officeDocument/2006/relationships/image" Target="../media/image105.png"/><Relationship Id="rId6" Type="http://schemas.openxmlformats.org/officeDocument/2006/relationships/image" Target="../media/image110.svg"/><Relationship Id="rId11" Type="http://schemas.openxmlformats.org/officeDocument/2006/relationships/image" Target="../media/image115.png"/><Relationship Id="rId5" Type="http://schemas.openxmlformats.org/officeDocument/2006/relationships/image" Target="../media/image109.png"/><Relationship Id="rId10" Type="http://schemas.openxmlformats.org/officeDocument/2006/relationships/image" Target="../media/image114.svg"/><Relationship Id="rId4" Type="http://schemas.openxmlformats.org/officeDocument/2006/relationships/image" Target="../media/image108.svg"/><Relationship Id="rId9" Type="http://schemas.openxmlformats.org/officeDocument/2006/relationships/image" Target="../media/image113.png"/></Relationships>
</file>

<file path=ppt/diagrams/_rels/data19.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image" Target="../media/image17.svg"/></Relationships>
</file>

<file path=ppt/diagrams/_rels/data20.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svg"/><Relationship Id="rId1" Type="http://schemas.openxmlformats.org/officeDocument/2006/relationships/image" Target="../media/image117.png"/><Relationship Id="rId6" Type="http://schemas.openxmlformats.org/officeDocument/2006/relationships/image" Target="../media/image122.svg"/><Relationship Id="rId5" Type="http://schemas.openxmlformats.org/officeDocument/2006/relationships/image" Target="../media/image121.png"/><Relationship Id="rId10" Type="http://schemas.openxmlformats.org/officeDocument/2006/relationships/image" Target="../media/image126.svg"/><Relationship Id="rId4" Type="http://schemas.openxmlformats.org/officeDocument/2006/relationships/image" Target="../media/image120.svg"/><Relationship Id="rId9" Type="http://schemas.openxmlformats.org/officeDocument/2006/relationships/image" Target="../media/image125.png"/></Relationships>
</file>

<file path=ppt/diagrams/_rels/data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ata4.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_rels/data5.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ata6.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ata7.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8.png"/><Relationship Id="rId7" Type="http://schemas.openxmlformats.org/officeDocument/2006/relationships/image" Target="../media/image34.png"/><Relationship Id="rId12" Type="http://schemas.openxmlformats.org/officeDocument/2006/relationships/image" Target="../media/image66.sv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11" Type="http://schemas.openxmlformats.org/officeDocument/2006/relationships/image" Target="../media/image65.png"/><Relationship Id="rId5" Type="http://schemas.openxmlformats.org/officeDocument/2006/relationships/image" Target="../media/image60.png"/><Relationship Id="rId10" Type="http://schemas.openxmlformats.org/officeDocument/2006/relationships/image" Target="../media/image64.svg"/><Relationship Id="rId4" Type="http://schemas.openxmlformats.org/officeDocument/2006/relationships/image" Target="../media/image59.svg"/><Relationship Id="rId9" Type="http://schemas.openxmlformats.org/officeDocument/2006/relationships/image" Target="../media/image63.png"/></Relationships>
</file>

<file path=ppt/diagrams/_rels/data8.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ata9.xml.rels><?xml version="1.0" encoding="UTF-8" standalone="yes"?>
<Relationships xmlns="http://schemas.openxmlformats.org/package/2006/relationships"><Relationship Id="rId8" Type="http://schemas.openxmlformats.org/officeDocument/2006/relationships/image" Target="../media/image77.sv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svg"/><Relationship Id="rId1" Type="http://schemas.openxmlformats.org/officeDocument/2006/relationships/image" Target="../media/image70.png"/><Relationship Id="rId6" Type="http://schemas.openxmlformats.org/officeDocument/2006/relationships/image" Target="../media/image75.svg"/><Relationship Id="rId5" Type="http://schemas.openxmlformats.org/officeDocument/2006/relationships/image" Target="../media/image74.png"/><Relationship Id="rId10" Type="http://schemas.openxmlformats.org/officeDocument/2006/relationships/image" Target="../media/image79.svg"/><Relationship Id="rId4" Type="http://schemas.openxmlformats.org/officeDocument/2006/relationships/image" Target="../media/image73.svg"/><Relationship Id="rId9" Type="http://schemas.openxmlformats.org/officeDocument/2006/relationships/image" Target="../media/image7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12" Type="http://schemas.openxmlformats.org/officeDocument/2006/relationships/image" Target="../media/image89.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83.svg"/><Relationship Id="rId11" Type="http://schemas.openxmlformats.org/officeDocument/2006/relationships/image" Target="../media/image88.png"/><Relationship Id="rId5" Type="http://schemas.openxmlformats.org/officeDocument/2006/relationships/image" Target="../media/image82.png"/><Relationship Id="rId10" Type="http://schemas.openxmlformats.org/officeDocument/2006/relationships/image" Target="../media/image87.svg"/><Relationship Id="rId4" Type="http://schemas.openxmlformats.org/officeDocument/2006/relationships/image" Target="../media/image81.svg"/><Relationship Id="rId9" Type="http://schemas.openxmlformats.org/officeDocument/2006/relationships/image" Target="../media/image86.png"/></Relationships>
</file>

<file path=ppt/diagrams/_rels/drawing11.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6.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04.sv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98.svg"/><Relationship Id="rId1" Type="http://schemas.openxmlformats.org/officeDocument/2006/relationships/image" Target="../media/image97.png"/><Relationship Id="rId6" Type="http://schemas.openxmlformats.org/officeDocument/2006/relationships/image" Target="../media/image102.svg"/><Relationship Id="rId5" Type="http://schemas.openxmlformats.org/officeDocument/2006/relationships/image" Target="../media/image101.png"/><Relationship Id="rId4" Type="http://schemas.openxmlformats.org/officeDocument/2006/relationships/image" Target="../media/image100.svg"/></Relationships>
</file>

<file path=ppt/diagrams/_rels/drawing18.xml.rels><?xml version="1.0" encoding="UTF-8" standalone="yes"?>
<Relationships xmlns="http://schemas.openxmlformats.org/package/2006/relationships"><Relationship Id="rId8" Type="http://schemas.openxmlformats.org/officeDocument/2006/relationships/image" Target="../media/image112.svg"/><Relationship Id="rId3" Type="http://schemas.openxmlformats.org/officeDocument/2006/relationships/image" Target="../media/image107.png"/><Relationship Id="rId7" Type="http://schemas.openxmlformats.org/officeDocument/2006/relationships/image" Target="../media/image111.png"/><Relationship Id="rId12" Type="http://schemas.openxmlformats.org/officeDocument/2006/relationships/image" Target="../media/image116.svg"/><Relationship Id="rId2" Type="http://schemas.openxmlformats.org/officeDocument/2006/relationships/image" Target="../media/image106.svg"/><Relationship Id="rId1" Type="http://schemas.openxmlformats.org/officeDocument/2006/relationships/image" Target="../media/image105.png"/><Relationship Id="rId6" Type="http://schemas.openxmlformats.org/officeDocument/2006/relationships/image" Target="../media/image110.svg"/><Relationship Id="rId11" Type="http://schemas.openxmlformats.org/officeDocument/2006/relationships/image" Target="../media/image115.png"/><Relationship Id="rId5" Type="http://schemas.openxmlformats.org/officeDocument/2006/relationships/image" Target="../media/image109.png"/><Relationship Id="rId10" Type="http://schemas.openxmlformats.org/officeDocument/2006/relationships/image" Target="../media/image114.svg"/><Relationship Id="rId4" Type="http://schemas.openxmlformats.org/officeDocument/2006/relationships/image" Target="../media/image108.svg"/><Relationship Id="rId9" Type="http://schemas.openxmlformats.org/officeDocument/2006/relationships/image" Target="../media/image113.png"/></Relationships>
</file>

<file path=ppt/diagrams/_rels/drawing19.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2.png"/><Relationship Id="rId7" Type="http://schemas.openxmlformats.org/officeDocument/2006/relationships/image" Target="../media/image78.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image" Target="../media/image17.svg"/></Relationships>
</file>

<file path=ppt/diagrams/_rels/drawing20.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svg"/><Relationship Id="rId1" Type="http://schemas.openxmlformats.org/officeDocument/2006/relationships/image" Target="../media/image117.png"/><Relationship Id="rId6" Type="http://schemas.openxmlformats.org/officeDocument/2006/relationships/image" Target="../media/image122.svg"/><Relationship Id="rId5" Type="http://schemas.openxmlformats.org/officeDocument/2006/relationships/image" Target="../media/image121.png"/><Relationship Id="rId10" Type="http://schemas.openxmlformats.org/officeDocument/2006/relationships/image" Target="../media/image126.svg"/><Relationship Id="rId4" Type="http://schemas.openxmlformats.org/officeDocument/2006/relationships/image" Target="../media/image120.svg"/><Relationship Id="rId9" Type="http://schemas.openxmlformats.org/officeDocument/2006/relationships/image" Target="../media/image125.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_rels/drawing5.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6.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7.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8.png"/><Relationship Id="rId7" Type="http://schemas.openxmlformats.org/officeDocument/2006/relationships/image" Target="../media/image34.png"/><Relationship Id="rId12" Type="http://schemas.openxmlformats.org/officeDocument/2006/relationships/image" Target="../media/image66.sv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11" Type="http://schemas.openxmlformats.org/officeDocument/2006/relationships/image" Target="../media/image65.png"/><Relationship Id="rId5" Type="http://schemas.openxmlformats.org/officeDocument/2006/relationships/image" Target="../media/image60.png"/><Relationship Id="rId10" Type="http://schemas.openxmlformats.org/officeDocument/2006/relationships/image" Target="../media/image64.svg"/><Relationship Id="rId4" Type="http://schemas.openxmlformats.org/officeDocument/2006/relationships/image" Target="../media/image59.svg"/><Relationship Id="rId9" Type="http://schemas.openxmlformats.org/officeDocument/2006/relationships/image" Target="../media/image63.png"/></Relationships>
</file>

<file path=ppt/diagrams/_rels/drawing8.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9.xml.rels><?xml version="1.0" encoding="UTF-8" standalone="yes"?>
<Relationships xmlns="http://schemas.openxmlformats.org/package/2006/relationships"><Relationship Id="rId8" Type="http://schemas.openxmlformats.org/officeDocument/2006/relationships/image" Target="../media/image77.sv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svg"/><Relationship Id="rId1" Type="http://schemas.openxmlformats.org/officeDocument/2006/relationships/image" Target="../media/image70.png"/><Relationship Id="rId6" Type="http://schemas.openxmlformats.org/officeDocument/2006/relationships/image" Target="../media/image75.svg"/><Relationship Id="rId5" Type="http://schemas.openxmlformats.org/officeDocument/2006/relationships/image" Target="../media/image74.png"/><Relationship Id="rId10" Type="http://schemas.openxmlformats.org/officeDocument/2006/relationships/image" Target="../media/image79.svg"/><Relationship Id="rId4" Type="http://schemas.openxmlformats.org/officeDocument/2006/relationships/image" Target="../media/image73.svg"/><Relationship Id="rId9" Type="http://schemas.openxmlformats.org/officeDocument/2006/relationships/image" Target="../media/image78.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CA46A-7AD2-4F38-B376-34A07ABCC997}"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5A5142C-5129-4925-9E49-B4B596D7F035}">
      <dgm:prSet/>
      <dgm:spPr/>
      <dgm:t>
        <a:bodyPr/>
        <a:lstStyle/>
        <a:p>
          <a:pPr>
            <a:lnSpc>
              <a:spcPct val="100000"/>
            </a:lnSpc>
          </a:pPr>
          <a:r>
            <a:rPr lang="en-GB" noProof="0" dirty="0"/>
            <a:t>To be able to discuss a range of authentication and authorisation mechanisms.</a:t>
          </a:r>
        </a:p>
      </dgm:t>
    </dgm:pt>
    <dgm:pt modelId="{B08881A4-CE47-4DCF-9652-8C8D8FCC45CB}" type="parTrans" cxnId="{EE127267-EB98-4C9A-8526-E265329F759C}">
      <dgm:prSet/>
      <dgm:spPr/>
      <dgm:t>
        <a:bodyPr/>
        <a:lstStyle/>
        <a:p>
          <a:endParaRPr lang="en-US"/>
        </a:p>
      </dgm:t>
    </dgm:pt>
    <dgm:pt modelId="{21BB0327-5539-42DE-A572-7D9EAD44DA20}" type="sibTrans" cxnId="{EE127267-EB98-4C9A-8526-E265329F759C}">
      <dgm:prSet/>
      <dgm:spPr/>
      <dgm:t>
        <a:bodyPr/>
        <a:lstStyle/>
        <a:p>
          <a:endParaRPr lang="en-US"/>
        </a:p>
      </dgm:t>
    </dgm:pt>
    <dgm:pt modelId="{C0141F99-EE0E-4182-A032-3283CE21FDB1}">
      <dgm:prSet/>
      <dgm:spPr/>
      <dgm:t>
        <a:bodyPr/>
        <a:lstStyle/>
        <a:p>
          <a:pPr>
            <a:lnSpc>
              <a:spcPct val="100000"/>
            </a:lnSpc>
          </a:pPr>
          <a:r>
            <a:rPr lang="en-GB" noProof="0" dirty="0"/>
            <a:t>To be able to explain backup strategies.</a:t>
          </a:r>
        </a:p>
      </dgm:t>
    </dgm:pt>
    <dgm:pt modelId="{8C3A524E-0795-409C-A37F-BB6D9CB32FE8}" type="parTrans" cxnId="{7667E99A-2135-4514-A1F5-72F66E448166}">
      <dgm:prSet/>
      <dgm:spPr/>
      <dgm:t>
        <a:bodyPr/>
        <a:lstStyle/>
        <a:p>
          <a:endParaRPr lang="en-US"/>
        </a:p>
      </dgm:t>
    </dgm:pt>
    <dgm:pt modelId="{123F733F-3D66-4447-B733-46494C483A47}" type="sibTrans" cxnId="{7667E99A-2135-4514-A1F5-72F66E448166}">
      <dgm:prSet/>
      <dgm:spPr/>
      <dgm:t>
        <a:bodyPr/>
        <a:lstStyle/>
        <a:p>
          <a:endParaRPr lang="en-US"/>
        </a:p>
      </dgm:t>
    </dgm:pt>
    <dgm:pt modelId="{33D32919-00A0-43F4-907F-2FE9F25B176A}">
      <dgm:prSet/>
      <dgm:spPr/>
      <dgm:t>
        <a:bodyPr/>
        <a:lstStyle/>
        <a:p>
          <a:pPr>
            <a:lnSpc>
              <a:spcPct val="100000"/>
            </a:lnSpc>
          </a:pPr>
          <a:r>
            <a:rPr lang="en-GB" noProof="0" dirty="0"/>
            <a:t>To be able to explain the purpose of digital certificates.</a:t>
          </a:r>
        </a:p>
      </dgm:t>
    </dgm:pt>
    <dgm:pt modelId="{ED5F7D4B-F8F5-4D89-AAF0-92E845B6D1B2}" type="parTrans" cxnId="{FE7993E3-098E-4A41-8567-10E7C651DD23}">
      <dgm:prSet/>
      <dgm:spPr/>
      <dgm:t>
        <a:bodyPr/>
        <a:lstStyle/>
        <a:p>
          <a:endParaRPr lang="en-GB"/>
        </a:p>
      </dgm:t>
    </dgm:pt>
    <dgm:pt modelId="{F2511CA7-BBB9-4D54-984D-79D0D5374D74}" type="sibTrans" cxnId="{FE7993E3-098E-4A41-8567-10E7C651DD23}">
      <dgm:prSet/>
      <dgm:spPr/>
      <dgm:t>
        <a:bodyPr/>
        <a:lstStyle/>
        <a:p>
          <a:endParaRPr lang="en-GB"/>
        </a:p>
      </dgm:t>
    </dgm:pt>
    <dgm:pt modelId="{C1EC43CC-90EE-4439-8049-BC086D103F83}" type="pres">
      <dgm:prSet presAssocID="{F70CA46A-7AD2-4F38-B376-34A07ABCC997}" presName="root" presStyleCnt="0">
        <dgm:presLayoutVars>
          <dgm:dir/>
          <dgm:resizeHandles val="exact"/>
        </dgm:presLayoutVars>
      </dgm:prSet>
      <dgm:spPr/>
    </dgm:pt>
    <dgm:pt modelId="{8D162259-75AC-45C6-B7B0-3CB07DE225F6}" type="pres">
      <dgm:prSet presAssocID="{95A5142C-5129-4925-9E49-B4B596D7F035}" presName="compNode" presStyleCnt="0"/>
      <dgm:spPr/>
    </dgm:pt>
    <dgm:pt modelId="{A597EE45-E0C9-48C7-ABB7-28E59AAE4E21}" type="pres">
      <dgm:prSet presAssocID="{95A5142C-5129-4925-9E49-B4B596D7F035}" presName="bgRect" presStyleLbl="bgShp" presStyleIdx="0" presStyleCnt="3"/>
      <dgm:spPr/>
    </dgm:pt>
    <dgm:pt modelId="{8AB381C2-3C9F-4AC8-A324-9127659F8943}" type="pres">
      <dgm:prSet presAssocID="{95A5142C-5129-4925-9E49-B4B596D7F03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C140ABA5-ED94-4EC4-8FC2-B51CFFDC73FE}" type="pres">
      <dgm:prSet presAssocID="{95A5142C-5129-4925-9E49-B4B596D7F035}" presName="spaceRect" presStyleCnt="0"/>
      <dgm:spPr/>
    </dgm:pt>
    <dgm:pt modelId="{9DAED747-2E27-4223-BC4F-93498C4874E8}" type="pres">
      <dgm:prSet presAssocID="{95A5142C-5129-4925-9E49-B4B596D7F035}" presName="parTx" presStyleLbl="revTx" presStyleIdx="0" presStyleCnt="3">
        <dgm:presLayoutVars>
          <dgm:chMax val="0"/>
          <dgm:chPref val="0"/>
        </dgm:presLayoutVars>
      </dgm:prSet>
      <dgm:spPr/>
    </dgm:pt>
    <dgm:pt modelId="{5A07CC25-3948-4B3B-96C5-BD125765E27C}" type="pres">
      <dgm:prSet presAssocID="{21BB0327-5539-42DE-A572-7D9EAD44DA20}" presName="sibTrans" presStyleCnt="0"/>
      <dgm:spPr/>
    </dgm:pt>
    <dgm:pt modelId="{E19793F7-57F7-4C17-B97E-76EDEF71C327}" type="pres">
      <dgm:prSet presAssocID="{C0141F99-EE0E-4182-A032-3283CE21FDB1}" presName="compNode" presStyleCnt="0"/>
      <dgm:spPr/>
    </dgm:pt>
    <dgm:pt modelId="{02737212-DDC2-4D8B-B50A-D3CCD74D1FA2}" type="pres">
      <dgm:prSet presAssocID="{C0141F99-EE0E-4182-A032-3283CE21FDB1}" presName="bgRect" presStyleLbl="bgShp" presStyleIdx="1" presStyleCnt="3"/>
      <dgm:spPr/>
    </dgm:pt>
    <dgm:pt modelId="{766C8ADD-7D8F-44E2-9023-BA69C41A5165}" type="pres">
      <dgm:prSet presAssocID="{C0141F99-EE0E-4182-A032-3283CE21FDB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0F4F35B3-22DD-472E-9E40-7E81BFAE9830}" type="pres">
      <dgm:prSet presAssocID="{C0141F99-EE0E-4182-A032-3283CE21FDB1}" presName="spaceRect" presStyleCnt="0"/>
      <dgm:spPr/>
    </dgm:pt>
    <dgm:pt modelId="{9283E937-ABD2-4A99-A8A4-9B63D34734B1}" type="pres">
      <dgm:prSet presAssocID="{C0141F99-EE0E-4182-A032-3283CE21FDB1}" presName="parTx" presStyleLbl="revTx" presStyleIdx="1" presStyleCnt="3">
        <dgm:presLayoutVars>
          <dgm:chMax val="0"/>
          <dgm:chPref val="0"/>
        </dgm:presLayoutVars>
      </dgm:prSet>
      <dgm:spPr/>
    </dgm:pt>
    <dgm:pt modelId="{C23C3B80-1F94-436C-AEC8-0CBA376200AA}" type="pres">
      <dgm:prSet presAssocID="{123F733F-3D66-4447-B733-46494C483A47}" presName="sibTrans" presStyleCnt="0"/>
      <dgm:spPr/>
    </dgm:pt>
    <dgm:pt modelId="{977C5EAF-9DA5-463A-8AF2-D7FF59646F65}" type="pres">
      <dgm:prSet presAssocID="{33D32919-00A0-43F4-907F-2FE9F25B176A}" presName="compNode" presStyleCnt="0"/>
      <dgm:spPr/>
    </dgm:pt>
    <dgm:pt modelId="{1C4B7E9D-FC24-4FE4-BBD0-F30416956617}" type="pres">
      <dgm:prSet presAssocID="{33D32919-00A0-43F4-907F-2FE9F25B176A}" presName="bgRect" presStyleLbl="bgShp" presStyleIdx="2" presStyleCnt="3"/>
      <dgm:spPr/>
    </dgm:pt>
    <dgm:pt modelId="{C5537F21-F530-448B-8F4B-AD46D756EB8E}" type="pres">
      <dgm:prSet presAssocID="{33D32919-00A0-43F4-907F-2FE9F25B176A}"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Diploma roll with solid fill"/>
        </a:ext>
      </dgm:extLst>
    </dgm:pt>
    <dgm:pt modelId="{75BFCAC8-EFAE-45A1-8D17-99CED2B1C6BF}" type="pres">
      <dgm:prSet presAssocID="{33D32919-00A0-43F4-907F-2FE9F25B176A}" presName="spaceRect" presStyleCnt="0"/>
      <dgm:spPr/>
    </dgm:pt>
    <dgm:pt modelId="{681990F5-92EC-49D6-93DD-5EA233B1AB6F}" type="pres">
      <dgm:prSet presAssocID="{33D32919-00A0-43F4-907F-2FE9F25B176A}" presName="parTx" presStyleLbl="revTx" presStyleIdx="2" presStyleCnt="3">
        <dgm:presLayoutVars>
          <dgm:chMax val="0"/>
          <dgm:chPref val="0"/>
        </dgm:presLayoutVars>
      </dgm:prSet>
      <dgm:spPr/>
    </dgm:pt>
  </dgm:ptLst>
  <dgm:cxnLst>
    <dgm:cxn modelId="{F57CEF0A-A3D2-445C-B79D-864585EC120E}" type="presOf" srcId="{95A5142C-5129-4925-9E49-B4B596D7F035}" destId="{9DAED747-2E27-4223-BC4F-93498C4874E8}" srcOrd="0" destOrd="0" presId="urn:microsoft.com/office/officeart/2018/2/layout/IconVerticalSolidList"/>
    <dgm:cxn modelId="{D7D86831-0587-4858-85D4-4A1908018E7D}" type="presOf" srcId="{33D32919-00A0-43F4-907F-2FE9F25B176A}" destId="{681990F5-92EC-49D6-93DD-5EA233B1AB6F}" srcOrd="0" destOrd="0" presId="urn:microsoft.com/office/officeart/2018/2/layout/IconVerticalSolidList"/>
    <dgm:cxn modelId="{3EE8E339-3953-4C00-BD2B-C3DEE598EECF}" type="presOf" srcId="{F70CA46A-7AD2-4F38-B376-34A07ABCC997}" destId="{C1EC43CC-90EE-4439-8049-BC086D103F83}" srcOrd="0" destOrd="0" presId="urn:microsoft.com/office/officeart/2018/2/layout/IconVerticalSolidList"/>
    <dgm:cxn modelId="{EE127267-EB98-4C9A-8526-E265329F759C}" srcId="{F70CA46A-7AD2-4F38-B376-34A07ABCC997}" destId="{95A5142C-5129-4925-9E49-B4B596D7F035}" srcOrd="0" destOrd="0" parTransId="{B08881A4-CE47-4DCF-9652-8C8D8FCC45CB}" sibTransId="{21BB0327-5539-42DE-A572-7D9EAD44DA20}"/>
    <dgm:cxn modelId="{7667E99A-2135-4514-A1F5-72F66E448166}" srcId="{F70CA46A-7AD2-4F38-B376-34A07ABCC997}" destId="{C0141F99-EE0E-4182-A032-3283CE21FDB1}" srcOrd="1" destOrd="0" parTransId="{8C3A524E-0795-409C-A37F-BB6D9CB32FE8}" sibTransId="{123F733F-3D66-4447-B733-46494C483A47}"/>
    <dgm:cxn modelId="{2EE365D8-69DA-42F8-AB08-89B6B0C2FF57}" type="presOf" srcId="{C0141F99-EE0E-4182-A032-3283CE21FDB1}" destId="{9283E937-ABD2-4A99-A8A4-9B63D34734B1}" srcOrd="0" destOrd="0" presId="urn:microsoft.com/office/officeart/2018/2/layout/IconVerticalSolidList"/>
    <dgm:cxn modelId="{FE7993E3-098E-4A41-8567-10E7C651DD23}" srcId="{F70CA46A-7AD2-4F38-B376-34A07ABCC997}" destId="{33D32919-00A0-43F4-907F-2FE9F25B176A}" srcOrd="2" destOrd="0" parTransId="{ED5F7D4B-F8F5-4D89-AAF0-92E845B6D1B2}" sibTransId="{F2511CA7-BBB9-4D54-984D-79D0D5374D74}"/>
    <dgm:cxn modelId="{664A4065-ED28-43BB-9444-7C668D8B7872}" type="presParOf" srcId="{C1EC43CC-90EE-4439-8049-BC086D103F83}" destId="{8D162259-75AC-45C6-B7B0-3CB07DE225F6}" srcOrd="0" destOrd="0" presId="urn:microsoft.com/office/officeart/2018/2/layout/IconVerticalSolidList"/>
    <dgm:cxn modelId="{B010B46D-248A-4E94-916A-28A6B7786628}" type="presParOf" srcId="{8D162259-75AC-45C6-B7B0-3CB07DE225F6}" destId="{A597EE45-E0C9-48C7-ABB7-28E59AAE4E21}" srcOrd="0" destOrd="0" presId="urn:microsoft.com/office/officeart/2018/2/layout/IconVerticalSolidList"/>
    <dgm:cxn modelId="{01A186CB-78CD-4D44-AA4A-47D43C26D489}" type="presParOf" srcId="{8D162259-75AC-45C6-B7B0-3CB07DE225F6}" destId="{8AB381C2-3C9F-4AC8-A324-9127659F8943}" srcOrd="1" destOrd="0" presId="urn:microsoft.com/office/officeart/2018/2/layout/IconVerticalSolidList"/>
    <dgm:cxn modelId="{E0719000-628E-484D-93EB-DA1087EE4F00}" type="presParOf" srcId="{8D162259-75AC-45C6-B7B0-3CB07DE225F6}" destId="{C140ABA5-ED94-4EC4-8FC2-B51CFFDC73FE}" srcOrd="2" destOrd="0" presId="urn:microsoft.com/office/officeart/2018/2/layout/IconVerticalSolidList"/>
    <dgm:cxn modelId="{6AD4A306-2065-41BD-92F4-CEF57CE8B3A5}" type="presParOf" srcId="{8D162259-75AC-45C6-B7B0-3CB07DE225F6}" destId="{9DAED747-2E27-4223-BC4F-93498C4874E8}" srcOrd="3" destOrd="0" presId="urn:microsoft.com/office/officeart/2018/2/layout/IconVerticalSolidList"/>
    <dgm:cxn modelId="{362D5DB2-82F5-4B15-BEF1-0C1A0D6B9CB6}" type="presParOf" srcId="{C1EC43CC-90EE-4439-8049-BC086D103F83}" destId="{5A07CC25-3948-4B3B-96C5-BD125765E27C}" srcOrd="1" destOrd="0" presId="urn:microsoft.com/office/officeart/2018/2/layout/IconVerticalSolidList"/>
    <dgm:cxn modelId="{2ECC7CD6-247E-4343-84C9-25200E4BC164}" type="presParOf" srcId="{C1EC43CC-90EE-4439-8049-BC086D103F83}" destId="{E19793F7-57F7-4C17-B97E-76EDEF71C327}" srcOrd="2" destOrd="0" presId="urn:microsoft.com/office/officeart/2018/2/layout/IconVerticalSolidList"/>
    <dgm:cxn modelId="{4CCC1243-0B07-429F-847D-A9A88E5F5457}" type="presParOf" srcId="{E19793F7-57F7-4C17-B97E-76EDEF71C327}" destId="{02737212-DDC2-4D8B-B50A-D3CCD74D1FA2}" srcOrd="0" destOrd="0" presId="urn:microsoft.com/office/officeart/2018/2/layout/IconVerticalSolidList"/>
    <dgm:cxn modelId="{22E65A43-C0E9-4032-9715-5E51B43425AF}" type="presParOf" srcId="{E19793F7-57F7-4C17-B97E-76EDEF71C327}" destId="{766C8ADD-7D8F-44E2-9023-BA69C41A5165}" srcOrd="1" destOrd="0" presId="urn:microsoft.com/office/officeart/2018/2/layout/IconVerticalSolidList"/>
    <dgm:cxn modelId="{A9D15DF7-8C00-480D-A14A-87387AEA0EF5}" type="presParOf" srcId="{E19793F7-57F7-4C17-B97E-76EDEF71C327}" destId="{0F4F35B3-22DD-472E-9E40-7E81BFAE9830}" srcOrd="2" destOrd="0" presId="urn:microsoft.com/office/officeart/2018/2/layout/IconVerticalSolidList"/>
    <dgm:cxn modelId="{25693B96-E72E-403D-98F2-2FB3CB82FC54}" type="presParOf" srcId="{E19793F7-57F7-4C17-B97E-76EDEF71C327}" destId="{9283E937-ABD2-4A99-A8A4-9B63D34734B1}" srcOrd="3" destOrd="0" presId="urn:microsoft.com/office/officeart/2018/2/layout/IconVerticalSolidList"/>
    <dgm:cxn modelId="{7910E395-FB69-4C47-B504-9830510B7749}" type="presParOf" srcId="{C1EC43CC-90EE-4439-8049-BC086D103F83}" destId="{C23C3B80-1F94-436C-AEC8-0CBA376200AA}" srcOrd="3" destOrd="0" presId="urn:microsoft.com/office/officeart/2018/2/layout/IconVerticalSolidList"/>
    <dgm:cxn modelId="{E45DFB3D-52A2-4918-9113-CC7392FD4A54}" type="presParOf" srcId="{C1EC43CC-90EE-4439-8049-BC086D103F83}" destId="{977C5EAF-9DA5-463A-8AF2-D7FF59646F65}" srcOrd="4" destOrd="0" presId="urn:microsoft.com/office/officeart/2018/2/layout/IconVerticalSolidList"/>
    <dgm:cxn modelId="{9673B1C8-22D8-4016-A393-E6363DAFE1EC}" type="presParOf" srcId="{977C5EAF-9DA5-463A-8AF2-D7FF59646F65}" destId="{1C4B7E9D-FC24-4FE4-BBD0-F30416956617}" srcOrd="0" destOrd="0" presId="urn:microsoft.com/office/officeart/2018/2/layout/IconVerticalSolidList"/>
    <dgm:cxn modelId="{BCAD0EC9-43F4-4D27-ADC4-D2ADD42CB598}" type="presParOf" srcId="{977C5EAF-9DA5-463A-8AF2-D7FF59646F65}" destId="{C5537F21-F530-448B-8F4B-AD46D756EB8E}" srcOrd="1" destOrd="0" presId="urn:microsoft.com/office/officeart/2018/2/layout/IconVerticalSolidList"/>
    <dgm:cxn modelId="{B6821D7B-5E07-4977-986B-CEEEA315AEF6}" type="presParOf" srcId="{977C5EAF-9DA5-463A-8AF2-D7FF59646F65}" destId="{75BFCAC8-EFAE-45A1-8D17-99CED2B1C6BF}" srcOrd="2" destOrd="0" presId="urn:microsoft.com/office/officeart/2018/2/layout/IconVerticalSolidList"/>
    <dgm:cxn modelId="{F163CF27-528E-4E8F-9739-A7F1C4CBDEC2}" type="presParOf" srcId="{977C5EAF-9DA5-463A-8AF2-D7FF59646F65}" destId="{681990F5-92EC-49D6-93DD-5EA233B1AB6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8DF5803-DAA2-4FCB-8BB6-A2FC46B82FF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ED0F138-34E9-43B0-81C8-A9566598667B}">
      <dgm:prSet/>
      <dgm:spPr/>
      <dgm:t>
        <a:bodyPr/>
        <a:lstStyle/>
        <a:p>
          <a:pPr>
            <a:lnSpc>
              <a:spcPct val="100000"/>
            </a:lnSpc>
          </a:pPr>
          <a:r>
            <a:rPr lang="en-GB" b="1" i="1" dirty="0"/>
            <a:t>IT / COMPUTING STUDENTS </a:t>
          </a:r>
          <a:r>
            <a:rPr lang="en-GB" dirty="0"/>
            <a:t>have </a:t>
          </a:r>
          <a:r>
            <a:rPr lang="en-GB" b="1" i="1" dirty="0"/>
            <a:t>READ</a:t>
          </a:r>
          <a:r>
            <a:rPr lang="en-GB" dirty="0"/>
            <a:t> and </a:t>
          </a:r>
          <a:r>
            <a:rPr lang="en-GB" b="1" i="1" dirty="0"/>
            <a:t>WRITE</a:t>
          </a:r>
          <a:r>
            <a:rPr lang="en-GB" dirty="0"/>
            <a:t> Access to their own account.</a:t>
          </a:r>
          <a:endParaRPr lang="en-US" dirty="0"/>
        </a:p>
      </dgm:t>
    </dgm:pt>
    <dgm:pt modelId="{EACFC430-A19B-4346-94A9-88234B4F2CB5}" type="parTrans" cxnId="{12234736-E5A3-4513-824C-447636B86A36}">
      <dgm:prSet/>
      <dgm:spPr/>
      <dgm:t>
        <a:bodyPr/>
        <a:lstStyle/>
        <a:p>
          <a:endParaRPr lang="en-US"/>
        </a:p>
      </dgm:t>
    </dgm:pt>
    <dgm:pt modelId="{789B4966-23C9-4973-BC0B-F66D32EC147C}" type="sibTrans" cxnId="{12234736-E5A3-4513-824C-447636B86A36}">
      <dgm:prSet/>
      <dgm:spPr/>
      <dgm:t>
        <a:bodyPr/>
        <a:lstStyle/>
        <a:p>
          <a:endParaRPr lang="en-US"/>
        </a:p>
      </dgm:t>
    </dgm:pt>
    <dgm:pt modelId="{901F0AF8-353B-43E7-9F98-67A4742FC8B5}">
      <dgm:prSet/>
      <dgm:spPr/>
      <dgm:t>
        <a:bodyPr/>
        <a:lstStyle/>
        <a:p>
          <a:pPr>
            <a:lnSpc>
              <a:spcPct val="100000"/>
            </a:lnSpc>
          </a:pPr>
          <a:r>
            <a:rPr lang="en-GB" dirty="0"/>
            <a:t>They </a:t>
          </a:r>
          <a:r>
            <a:rPr lang="en-GB" b="1" i="1" dirty="0"/>
            <a:t>MAY</a:t>
          </a:r>
          <a:r>
            <a:rPr lang="en-GB" dirty="0"/>
            <a:t> have </a:t>
          </a:r>
          <a:r>
            <a:rPr lang="en-GB" b="1" i="1" dirty="0"/>
            <a:t>EXECUTE</a:t>
          </a:r>
          <a:r>
            <a:rPr lang="en-GB" dirty="0"/>
            <a:t> permissions on your account to run program code.</a:t>
          </a:r>
          <a:endParaRPr lang="en-US" dirty="0"/>
        </a:p>
      </dgm:t>
    </dgm:pt>
    <dgm:pt modelId="{AFB71E9D-B97C-46AA-AEFC-EB74CAB4479F}" type="parTrans" cxnId="{6028DA49-5A83-40B2-8093-70E520424D84}">
      <dgm:prSet/>
      <dgm:spPr/>
      <dgm:t>
        <a:bodyPr/>
        <a:lstStyle/>
        <a:p>
          <a:endParaRPr lang="en-US"/>
        </a:p>
      </dgm:t>
    </dgm:pt>
    <dgm:pt modelId="{8345A875-2E88-4B1F-82CC-5107DD449326}" type="sibTrans" cxnId="{6028DA49-5A83-40B2-8093-70E520424D84}">
      <dgm:prSet/>
      <dgm:spPr/>
      <dgm:t>
        <a:bodyPr/>
        <a:lstStyle/>
        <a:p>
          <a:endParaRPr lang="en-US"/>
        </a:p>
      </dgm:t>
    </dgm:pt>
    <dgm:pt modelId="{F14D431B-69DB-4A26-BB90-48F0CA655649}">
      <dgm:prSet/>
      <dgm:spPr/>
      <dgm:t>
        <a:bodyPr/>
        <a:lstStyle/>
        <a:p>
          <a:pPr>
            <a:lnSpc>
              <a:spcPct val="100000"/>
            </a:lnSpc>
          </a:pPr>
          <a:r>
            <a:rPr lang="en-GB" dirty="0"/>
            <a:t>They </a:t>
          </a:r>
          <a:r>
            <a:rPr lang="en-GB" b="1" i="1" dirty="0"/>
            <a:t>MAY</a:t>
          </a:r>
          <a:r>
            <a:rPr lang="en-GB" dirty="0"/>
            <a:t> have </a:t>
          </a:r>
          <a:r>
            <a:rPr lang="en-GB" b="1" i="1" dirty="0"/>
            <a:t>EXECUTE</a:t>
          </a:r>
          <a:r>
            <a:rPr lang="en-GB" dirty="0"/>
            <a:t> permissions on your account to run program code.</a:t>
          </a:r>
          <a:endParaRPr lang="en-US" dirty="0"/>
        </a:p>
      </dgm:t>
    </dgm:pt>
    <dgm:pt modelId="{A4524504-A570-4EA0-B8C1-FF0CF2B7AE3D}" type="parTrans" cxnId="{B0B4105B-D981-4926-A7F1-96D6345F2D79}">
      <dgm:prSet/>
      <dgm:spPr/>
      <dgm:t>
        <a:bodyPr/>
        <a:lstStyle/>
        <a:p>
          <a:endParaRPr lang="en-GB"/>
        </a:p>
      </dgm:t>
    </dgm:pt>
    <dgm:pt modelId="{BDAB234B-B4E5-41DA-AD74-4B938CD4FC76}" type="sibTrans" cxnId="{B0B4105B-D981-4926-A7F1-96D6345F2D79}">
      <dgm:prSet/>
      <dgm:spPr/>
      <dgm:t>
        <a:bodyPr/>
        <a:lstStyle/>
        <a:p>
          <a:endParaRPr lang="en-GB"/>
        </a:p>
      </dgm:t>
    </dgm:pt>
    <dgm:pt modelId="{6CB766A1-69ED-48BB-BD89-A3656317AE61}">
      <dgm:prSet/>
      <dgm:spPr/>
      <dgm:t>
        <a:bodyPr/>
        <a:lstStyle/>
        <a:p>
          <a:pPr>
            <a:lnSpc>
              <a:spcPct val="100000"/>
            </a:lnSpc>
          </a:pPr>
          <a:r>
            <a:rPr lang="en-GB" dirty="0"/>
            <a:t>They have </a:t>
          </a:r>
          <a:r>
            <a:rPr lang="en-GB" b="1" i="1" dirty="0"/>
            <a:t>READ ONLY </a:t>
          </a:r>
          <a:r>
            <a:rPr lang="en-GB" dirty="0"/>
            <a:t>permissions to any public / shared folders.</a:t>
          </a:r>
        </a:p>
      </dgm:t>
    </dgm:pt>
    <dgm:pt modelId="{7E77751C-5ED0-4CD7-B1BF-600221B43BDB}" type="parTrans" cxnId="{9DAE8E0A-EFD5-4E00-B418-4040C5C51C6B}">
      <dgm:prSet/>
      <dgm:spPr/>
      <dgm:t>
        <a:bodyPr/>
        <a:lstStyle/>
        <a:p>
          <a:endParaRPr lang="en-GB"/>
        </a:p>
      </dgm:t>
    </dgm:pt>
    <dgm:pt modelId="{F85C5242-48E7-4F04-AE27-EBB708E841AD}" type="sibTrans" cxnId="{9DAE8E0A-EFD5-4E00-B418-4040C5C51C6B}">
      <dgm:prSet/>
      <dgm:spPr/>
      <dgm:t>
        <a:bodyPr/>
        <a:lstStyle/>
        <a:p>
          <a:endParaRPr lang="en-GB"/>
        </a:p>
      </dgm:t>
    </dgm:pt>
    <dgm:pt modelId="{5F8DD74F-116F-4D6E-948B-D50A96E72736}">
      <dgm:prSet/>
      <dgm:spPr/>
      <dgm:t>
        <a:bodyPr/>
        <a:lstStyle/>
        <a:p>
          <a:pPr>
            <a:lnSpc>
              <a:spcPct val="100000"/>
            </a:lnSpc>
          </a:pPr>
          <a:r>
            <a:rPr lang="en-GB" b="1" i="1" dirty="0"/>
            <a:t>TEACHERS</a:t>
          </a:r>
          <a:r>
            <a:rPr lang="en-GB" dirty="0"/>
            <a:t> have </a:t>
          </a:r>
          <a:r>
            <a:rPr lang="en-GB" b="1" i="1" dirty="0"/>
            <a:t>READ</a:t>
          </a:r>
          <a:r>
            <a:rPr lang="en-GB" dirty="0"/>
            <a:t> and </a:t>
          </a:r>
          <a:r>
            <a:rPr lang="en-GB" b="1" i="1" dirty="0"/>
            <a:t>WRITE</a:t>
          </a:r>
          <a:r>
            <a:rPr lang="en-GB" dirty="0"/>
            <a:t> Access to their own account.</a:t>
          </a:r>
        </a:p>
      </dgm:t>
    </dgm:pt>
    <dgm:pt modelId="{AD101758-75CD-4712-87B7-0BA8F6E26600}" type="parTrans" cxnId="{23529FC4-6B83-4E09-BDAB-0AEF5F7AC4B0}">
      <dgm:prSet/>
      <dgm:spPr/>
      <dgm:t>
        <a:bodyPr/>
        <a:lstStyle/>
        <a:p>
          <a:endParaRPr lang="en-GB"/>
        </a:p>
      </dgm:t>
    </dgm:pt>
    <dgm:pt modelId="{4DD773A2-2731-4C31-BEAE-CDD0B769A4B0}" type="sibTrans" cxnId="{23529FC4-6B83-4E09-BDAB-0AEF5F7AC4B0}">
      <dgm:prSet/>
      <dgm:spPr/>
      <dgm:t>
        <a:bodyPr/>
        <a:lstStyle/>
        <a:p>
          <a:endParaRPr lang="en-GB"/>
        </a:p>
      </dgm:t>
    </dgm:pt>
    <dgm:pt modelId="{ED2A094C-BA77-4A61-A3AE-7B168C043BEB}">
      <dgm:prSet/>
      <dgm:spPr/>
      <dgm:t>
        <a:bodyPr/>
        <a:lstStyle/>
        <a:p>
          <a:pPr>
            <a:lnSpc>
              <a:spcPct val="100000"/>
            </a:lnSpc>
          </a:pPr>
          <a:r>
            <a:rPr lang="en-GB" b="1" i="1" dirty="0"/>
            <a:t>TEACHERS</a:t>
          </a:r>
          <a:r>
            <a:rPr lang="en-GB" dirty="0"/>
            <a:t> have </a:t>
          </a:r>
          <a:r>
            <a:rPr lang="en-GB" b="1" i="1" dirty="0"/>
            <a:t>READ</a:t>
          </a:r>
          <a:r>
            <a:rPr lang="en-GB" dirty="0"/>
            <a:t> and </a:t>
          </a:r>
          <a:r>
            <a:rPr lang="en-GB" b="1" i="1" dirty="0"/>
            <a:t>WRITE</a:t>
          </a:r>
          <a:r>
            <a:rPr lang="en-GB" dirty="0"/>
            <a:t> Access to any public / shared folders.</a:t>
          </a:r>
        </a:p>
      </dgm:t>
    </dgm:pt>
    <dgm:pt modelId="{FE178053-E6AD-46A8-BA1F-D179785D9A14}" type="parTrans" cxnId="{A0620C8C-ACC5-4D9B-BD5C-C5A5F6E47FC7}">
      <dgm:prSet/>
      <dgm:spPr/>
      <dgm:t>
        <a:bodyPr/>
        <a:lstStyle/>
        <a:p>
          <a:endParaRPr lang="en-GB"/>
        </a:p>
      </dgm:t>
    </dgm:pt>
    <dgm:pt modelId="{43CE37C2-DCC7-44F9-A3AF-C27D26C46688}" type="sibTrans" cxnId="{A0620C8C-ACC5-4D9B-BD5C-C5A5F6E47FC7}">
      <dgm:prSet/>
      <dgm:spPr/>
      <dgm:t>
        <a:bodyPr/>
        <a:lstStyle/>
        <a:p>
          <a:endParaRPr lang="en-GB"/>
        </a:p>
      </dgm:t>
    </dgm:pt>
    <dgm:pt modelId="{ECE8FC27-641C-4265-BCB3-4FE80651ECC8}" type="pres">
      <dgm:prSet presAssocID="{B8DF5803-DAA2-4FCB-8BB6-A2FC46B82FF8}" presName="root" presStyleCnt="0">
        <dgm:presLayoutVars>
          <dgm:dir/>
          <dgm:resizeHandles val="exact"/>
        </dgm:presLayoutVars>
      </dgm:prSet>
      <dgm:spPr/>
    </dgm:pt>
    <dgm:pt modelId="{7B5A65E2-7976-446B-8C27-4CEA576EADD4}" type="pres">
      <dgm:prSet presAssocID="{4ED0F138-34E9-43B0-81C8-A9566598667B}" presName="compNode" presStyleCnt="0"/>
      <dgm:spPr/>
    </dgm:pt>
    <dgm:pt modelId="{D0F1729C-6D05-4F5A-9B9F-E4F4FDC379B4}" type="pres">
      <dgm:prSet presAssocID="{4ED0F138-34E9-43B0-81C8-A9566598667B}" presName="bgRect" presStyleLbl="bgShp" presStyleIdx="0" presStyleCnt="6"/>
      <dgm:spPr/>
    </dgm:pt>
    <dgm:pt modelId="{7F8B2F86-2FC6-413E-86D5-CE855BBB8290}" type="pres">
      <dgm:prSet presAssocID="{4ED0F138-34E9-43B0-81C8-A9566598667B}"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AD8419E7-956F-43FF-9293-ABF5D708F4C4}" type="pres">
      <dgm:prSet presAssocID="{4ED0F138-34E9-43B0-81C8-A9566598667B}" presName="spaceRect" presStyleCnt="0"/>
      <dgm:spPr/>
    </dgm:pt>
    <dgm:pt modelId="{A2441F60-2720-4558-8AD7-070C8175C8E9}" type="pres">
      <dgm:prSet presAssocID="{4ED0F138-34E9-43B0-81C8-A9566598667B}" presName="parTx" presStyleLbl="revTx" presStyleIdx="0" presStyleCnt="6">
        <dgm:presLayoutVars>
          <dgm:chMax val="0"/>
          <dgm:chPref val="0"/>
        </dgm:presLayoutVars>
      </dgm:prSet>
      <dgm:spPr/>
    </dgm:pt>
    <dgm:pt modelId="{5260F21F-33FB-4C72-9AC0-C620FFEF26A7}" type="pres">
      <dgm:prSet presAssocID="{789B4966-23C9-4973-BC0B-F66D32EC147C}" presName="sibTrans" presStyleCnt="0"/>
      <dgm:spPr/>
    </dgm:pt>
    <dgm:pt modelId="{B2B937A8-9473-4067-9721-B9AC917A3C77}" type="pres">
      <dgm:prSet presAssocID="{F14D431B-69DB-4A26-BB90-48F0CA655649}" presName="compNode" presStyleCnt="0"/>
      <dgm:spPr/>
    </dgm:pt>
    <dgm:pt modelId="{A6424038-F0EF-4490-840D-3D751D004A27}" type="pres">
      <dgm:prSet presAssocID="{F14D431B-69DB-4A26-BB90-48F0CA655649}" presName="bgRect" presStyleLbl="bgShp" presStyleIdx="1" presStyleCnt="6"/>
      <dgm:spPr/>
    </dgm:pt>
    <dgm:pt modelId="{93081028-485D-4682-8A23-026C9DD16F39}" type="pres">
      <dgm:prSet presAssocID="{F14D431B-69DB-4A26-BB90-48F0CA655649}" presName="iconRect" presStyleLbl="nod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Programmer male with solid fill"/>
        </a:ext>
      </dgm:extLst>
    </dgm:pt>
    <dgm:pt modelId="{1FAD3D66-E26E-42A4-88DE-0E1A03D6FD08}" type="pres">
      <dgm:prSet presAssocID="{F14D431B-69DB-4A26-BB90-48F0CA655649}" presName="spaceRect" presStyleCnt="0"/>
      <dgm:spPr/>
    </dgm:pt>
    <dgm:pt modelId="{46135504-43A8-499B-A731-1997F3B1A610}" type="pres">
      <dgm:prSet presAssocID="{F14D431B-69DB-4A26-BB90-48F0CA655649}" presName="parTx" presStyleLbl="revTx" presStyleIdx="1" presStyleCnt="6">
        <dgm:presLayoutVars>
          <dgm:chMax val="0"/>
          <dgm:chPref val="0"/>
        </dgm:presLayoutVars>
      </dgm:prSet>
      <dgm:spPr/>
    </dgm:pt>
    <dgm:pt modelId="{C3924DA7-B8F3-470F-8C8D-D34A6E852278}" type="pres">
      <dgm:prSet presAssocID="{BDAB234B-B4E5-41DA-AD74-4B938CD4FC76}" presName="sibTrans" presStyleCnt="0"/>
      <dgm:spPr/>
    </dgm:pt>
    <dgm:pt modelId="{934EB949-057C-4250-9638-69DE67DFEDC8}" type="pres">
      <dgm:prSet presAssocID="{6CB766A1-69ED-48BB-BD89-A3656317AE61}" presName="compNode" presStyleCnt="0"/>
      <dgm:spPr/>
    </dgm:pt>
    <dgm:pt modelId="{7AE26A3E-19EF-4772-B093-F87406C45127}" type="pres">
      <dgm:prSet presAssocID="{6CB766A1-69ED-48BB-BD89-A3656317AE61}" presName="bgRect" presStyleLbl="bgShp" presStyleIdx="2" presStyleCnt="6"/>
      <dgm:spPr/>
    </dgm:pt>
    <dgm:pt modelId="{E9B5A25E-CE35-4F6C-8559-B9C93F8CF635}" type="pres">
      <dgm:prSet presAssocID="{6CB766A1-69ED-48BB-BD89-A3656317AE61}" presName="iconRect" presStyleLbl="node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Open folder with solid fill"/>
        </a:ext>
      </dgm:extLst>
    </dgm:pt>
    <dgm:pt modelId="{B58D55F9-A4D8-4362-ABC7-FC2F3FED3EA5}" type="pres">
      <dgm:prSet presAssocID="{6CB766A1-69ED-48BB-BD89-A3656317AE61}" presName="spaceRect" presStyleCnt="0"/>
      <dgm:spPr/>
    </dgm:pt>
    <dgm:pt modelId="{F418F405-B095-42BA-986E-95434F5158D0}" type="pres">
      <dgm:prSet presAssocID="{6CB766A1-69ED-48BB-BD89-A3656317AE61}" presName="parTx" presStyleLbl="revTx" presStyleIdx="2" presStyleCnt="6">
        <dgm:presLayoutVars>
          <dgm:chMax val="0"/>
          <dgm:chPref val="0"/>
        </dgm:presLayoutVars>
      </dgm:prSet>
      <dgm:spPr/>
    </dgm:pt>
    <dgm:pt modelId="{CA93C91D-3D37-4786-A5DA-295E288709AE}" type="pres">
      <dgm:prSet presAssocID="{F85C5242-48E7-4F04-AE27-EBB708E841AD}" presName="sibTrans" presStyleCnt="0"/>
      <dgm:spPr/>
    </dgm:pt>
    <dgm:pt modelId="{A347631F-9752-45E0-94F8-5FBED81BAD72}" type="pres">
      <dgm:prSet presAssocID="{5F8DD74F-116F-4D6E-948B-D50A96E72736}" presName="compNode" presStyleCnt="0"/>
      <dgm:spPr/>
    </dgm:pt>
    <dgm:pt modelId="{D7C1BD93-FD42-4F90-98D1-006333650744}" type="pres">
      <dgm:prSet presAssocID="{5F8DD74F-116F-4D6E-948B-D50A96E72736}" presName="bgRect" presStyleLbl="bgShp" presStyleIdx="3" presStyleCnt="6"/>
      <dgm:spPr/>
    </dgm:pt>
    <dgm:pt modelId="{68A62F65-F28E-425A-8BA1-7332EC1656FD}" type="pres">
      <dgm:prSet presAssocID="{5F8DD74F-116F-4D6E-948B-D50A96E72736}"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Pen with solid fill"/>
        </a:ext>
      </dgm:extLst>
    </dgm:pt>
    <dgm:pt modelId="{4913C145-8C51-4B42-8BF7-7E60AFB77BB6}" type="pres">
      <dgm:prSet presAssocID="{5F8DD74F-116F-4D6E-948B-D50A96E72736}" presName="spaceRect" presStyleCnt="0"/>
      <dgm:spPr/>
    </dgm:pt>
    <dgm:pt modelId="{08FBF010-DE98-4969-8815-716FDA79EC3C}" type="pres">
      <dgm:prSet presAssocID="{5F8DD74F-116F-4D6E-948B-D50A96E72736}" presName="parTx" presStyleLbl="revTx" presStyleIdx="3" presStyleCnt="6">
        <dgm:presLayoutVars>
          <dgm:chMax val="0"/>
          <dgm:chPref val="0"/>
        </dgm:presLayoutVars>
      </dgm:prSet>
      <dgm:spPr/>
    </dgm:pt>
    <dgm:pt modelId="{94274443-D619-4B68-A3DD-71AB0DA6377B}" type="pres">
      <dgm:prSet presAssocID="{4DD773A2-2731-4C31-BEAE-CDD0B769A4B0}" presName="sibTrans" presStyleCnt="0"/>
      <dgm:spPr/>
    </dgm:pt>
    <dgm:pt modelId="{989F510D-CFA7-44F9-93F6-D96C33A2EE97}" type="pres">
      <dgm:prSet presAssocID="{ED2A094C-BA77-4A61-A3AE-7B168C043BEB}" presName="compNode" presStyleCnt="0"/>
      <dgm:spPr/>
    </dgm:pt>
    <dgm:pt modelId="{F2723458-ADE5-443F-9ADD-FAF3E1C896D1}" type="pres">
      <dgm:prSet presAssocID="{ED2A094C-BA77-4A61-A3AE-7B168C043BEB}" presName="bgRect" presStyleLbl="bgShp" presStyleIdx="4" presStyleCnt="6"/>
      <dgm:spPr/>
    </dgm:pt>
    <dgm:pt modelId="{3E8FBE0F-F802-4C11-A988-999ADFDBF683}" type="pres">
      <dgm:prSet presAssocID="{ED2A094C-BA77-4A61-A3AE-7B168C043BEB}" presName="iconRect" presStyleLbl="node1" presStyleIdx="4" presStyleCnt="6"/>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Folder Search with solid fill"/>
        </a:ext>
      </dgm:extLst>
    </dgm:pt>
    <dgm:pt modelId="{2422D315-3F6D-417D-A094-03A51C841BA1}" type="pres">
      <dgm:prSet presAssocID="{ED2A094C-BA77-4A61-A3AE-7B168C043BEB}" presName="spaceRect" presStyleCnt="0"/>
      <dgm:spPr/>
    </dgm:pt>
    <dgm:pt modelId="{451ECB93-88AF-4072-8492-EF8FA621E5B3}" type="pres">
      <dgm:prSet presAssocID="{ED2A094C-BA77-4A61-A3AE-7B168C043BEB}" presName="parTx" presStyleLbl="revTx" presStyleIdx="4" presStyleCnt="6">
        <dgm:presLayoutVars>
          <dgm:chMax val="0"/>
          <dgm:chPref val="0"/>
        </dgm:presLayoutVars>
      </dgm:prSet>
      <dgm:spPr/>
    </dgm:pt>
    <dgm:pt modelId="{031D92E3-AAEA-482E-9A1A-50D7C6370078}" type="pres">
      <dgm:prSet presAssocID="{43CE37C2-DCC7-44F9-A3AF-C27D26C46688}" presName="sibTrans" presStyleCnt="0"/>
      <dgm:spPr/>
    </dgm:pt>
    <dgm:pt modelId="{2BE658E8-2FB0-44BE-B696-55E42391E17D}" type="pres">
      <dgm:prSet presAssocID="{901F0AF8-353B-43E7-9F98-67A4742FC8B5}" presName="compNode" presStyleCnt="0"/>
      <dgm:spPr/>
    </dgm:pt>
    <dgm:pt modelId="{702E5720-E2A9-4E39-881F-C43815894269}" type="pres">
      <dgm:prSet presAssocID="{901F0AF8-353B-43E7-9F98-67A4742FC8B5}" presName="bgRect" presStyleLbl="bgShp" presStyleIdx="5" presStyleCnt="6"/>
      <dgm:spPr/>
    </dgm:pt>
    <dgm:pt modelId="{68840FF5-651C-41D1-B341-07F3E81E54A4}" type="pres">
      <dgm:prSet presAssocID="{901F0AF8-353B-43E7-9F98-67A4742FC8B5}"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rogrammer"/>
        </a:ext>
      </dgm:extLst>
    </dgm:pt>
    <dgm:pt modelId="{7639C73B-8F0E-4BB3-9E5D-4F21BDBDBEC0}" type="pres">
      <dgm:prSet presAssocID="{901F0AF8-353B-43E7-9F98-67A4742FC8B5}" presName="spaceRect" presStyleCnt="0"/>
      <dgm:spPr/>
    </dgm:pt>
    <dgm:pt modelId="{A67E9B64-067E-4C76-BBC3-DFB745E993B4}" type="pres">
      <dgm:prSet presAssocID="{901F0AF8-353B-43E7-9F98-67A4742FC8B5}" presName="parTx" presStyleLbl="revTx" presStyleIdx="5" presStyleCnt="6">
        <dgm:presLayoutVars>
          <dgm:chMax val="0"/>
          <dgm:chPref val="0"/>
        </dgm:presLayoutVars>
      </dgm:prSet>
      <dgm:spPr/>
    </dgm:pt>
  </dgm:ptLst>
  <dgm:cxnLst>
    <dgm:cxn modelId="{9DAE8E0A-EFD5-4E00-B418-4040C5C51C6B}" srcId="{B8DF5803-DAA2-4FCB-8BB6-A2FC46B82FF8}" destId="{6CB766A1-69ED-48BB-BD89-A3656317AE61}" srcOrd="2" destOrd="0" parTransId="{7E77751C-5ED0-4CD7-B1BF-600221B43BDB}" sibTransId="{F85C5242-48E7-4F04-AE27-EBB708E841AD}"/>
    <dgm:cxn modelId="{0A587411-4342-4D82-BD3A-1044CF71FBF1}" type="presOf" srcId="{901F0AF8-353B-43E7-9F98-67A4742FC8B5}" destId="{A67E9B64-067E-4C76-BBC3-DFB745E993B4}" srcOrd="0" destOrd="0" presId="urn:microsoft.com/office/officeart/2018/2/layout/IconVerticalSolidList"/>
    <dgm:cxn modelId="{B5D1F51A-4BFD-4F6B-8230-1ABF7D7C57F2}" type="presOf" srcId="{B8DF5803-DAA2-4FCB-8BB6-A2FC46B82FF8}" destId="{ECE8FC27-641C-4265-BCB3-4FE80651ECC8}" srcOrd="0" destOrd="0" presId="urn:microsoft.com/office/officeart/2018/2/layout/IconVerticalSolidList"/>
    <dgm:cxn modelId="{7FAE051E-89C9-4063-BC11-F293FAAB714F}" type="presOf" srcId="{4ED0F138-34E9-43B0-81C8-A9566598667B}" destId="{A2441F60-2720-4558-8AD7-070C8175C8E9}" srcOrd="0" destOrd="0" presId="urn:microsoft.com/office/officeart/2018/2/layout/IconVerticalSolidList"/>
    <dgm:cxn modelId="{E0AB7D20-77AC-4C71-82F3-2B539E78944E}" type="presOf" srcId="{5F8DD74F-116F-4D6E-948B-D50A96E72736}" destId="{08FBF010-DE98-4969-8815-716FDA79EC3C}" srcOrd="0" destOrd="0" presId="urn:microsoft.com/office/officeart/2018/2/layout/IconVerticalSolidList"/>
    <dgm:cxn modelId="{12234736-E5A3-4513-824C-447636B86A36}" srcId="{B8DF5803-DAA2-4FCB-8BB6-A2FC46B82FF8}" destId="{4ED0F138-34E9-43B0-81C8-A9566598667B}" srcOrd="0" destOrd="0" parTransId="{EACFC430-A19B-4346-94A9-88234B4F2CB5}" sibTransId="{789B4966-23C9-4973-BC0B-F66D32EC147C}"/>
    <dgm:cxn modelId="{F48D7E3F-8307-4E06-ACAB-22823C275FEB}" type="presOf" srcId="{6CB766A1-69ED-48BB-BD89-A3656317AE61}" destId="{F418F405-B095-42BA-986E-95434F5158D0}" srcOrd="0" destOrd="0" presId="urn:microsoft.com/office/officeart/2018/2/layout/IconVerticalSolidList"/>
    <dgm:cxn modelId="{B0B4105B-D981-4926-A7F1-96D6345F2D79}" srcId="{B8DF5803-DAA2-4FCB-8BB6-A2FC46B82FF8}" destId="{F14D431B-69DB-4A26-BB90-48F0CA655649}" srcOrd="1" destOrd="0" parTransId="{A4524504-A570-4EA0-B8C1-FF0CF2B7AE3D}" sibTransId="{BDAB234B-B4E5-41DA-AD74-4B938CD4FC76}"/>
    <dgm:cxn modelId="{6028DA49-5A83-40B2-8093-70E520424D84}" srcId="{B8DF5803-DAA2-4FCB-8BB6-A2FC46B82FF8}" destId="{901F0AF8-353B-43E7-9F98-67A4742FC8B5}" srcOrd="5" destOrd="0" parTransId="{AFB71E9D-B97C-46AA-AEFC-EB74CAB4479F}" sibTransId="{8345A875-2E88-4B1F-82CC-5107DD449326}"/>
    <dgm:cxn modelId="{582BD357-1E33-43B1-8328-F843CA65897B}" type="presOf" srcId="{F14D431B-69DB-4A26-BB90-48F0CA655649}" destId="{46135504-43A8-499B-A731-1997F3B1A610}" srcOrd="0" destOrd="0" presId="urn:microsoft.com/office/officeart/2018/2/layout/IconVerticalSolidList"/>
    <dgm:cxn modelId="{A0620C8C-ACC5-4D9B-BD5C-C5A5F6E47FC7}" srcId="{B8DF5803-DAA2-4FCB-8BB6-A2FC46B82FF8}" destId="{ED2A094C-BA77-4A61-A3AE-7B168C043BEB}" srcOrd="4" destOrd="0" parTransId="{FE178053-E6AD-46A8-BA1F-D179785D9A14}" sibTransId="{43CE37C2-DCC7-44F9-A3AF-C27D26C46688}"/>
    <dgm:cxn modelId="{6550BD90-0774-48A8-A709-C38AB30B5E27}" type="presOf" srcId="{ED2A094C-BA77-4A61-A3AE-7B168C043BEB}" destId="{451ECB93-88AF-4072-8492-EF8FA621E5B3}" srcOrd="0" destOrd="0" presId="urn:microsoft.com/office/officeart/2018/2/layout/IconVerticalSolidList"/>
    <dgm:cxn modelId="{23529FC4-6B83-4E09-BDAB-0AEF5F7AC4B0}" srcId="{B8DF5803-DAA2-4FCB-8BB6-A2FC46B82FF8}" destId="{5F8DD74F-116F-4D6E-948B-D50A96E72736}" srcOrd="3" destOrd="0" parTransId="{AD101758-75CD-4712-87B7-0BA8F6E26600}" sibTransId="{4DD773A2-2731-4C31-BEAE-CDD0B769A4B0}"/>
    <dgm:cxn modelId="{DE331395-0405-4368-B63D-80E617CA4DF2}" type="presParOf" srcId="{ECE8FC27-641C-4265-BCB3-4FE80651ECC8}" destId="{7B5A65E2-7976-446B-8C27-4CEA576EADD4}" srcOrd="0" destOrd="0" presId="urn:microsoft.com/office/officeart/2018/2/layout/IconVerticalSolidList"/>
    <dgm:cxn modelId="{ACDFB7EA-C3F4-42A8-A7B7-3368C3B3AC7A}" type="presParOf" srcId="{7B5A65E2-7976-446B-8C27-4CEA576EADD4}" destId="{D0F1729C-6D05-4F5A-9B9F-E4F4FDC379B4}" srcOrd="0" destOrd="0" presId="urn:microsoft.com/office/officeart/2018/2/layout/IconVerticalSolidList"/>
    <dgm:cxn modelId="{407B7817-A960-4F96-98D6-35227EB98962}" type="presParOf" srcId="{7B5A65E2-7976-446B-8C27-4CEA576EADD4}" destId="{7F8B2F86-2FC6-413E-86D5-CE855BBB8290}" srcOrd="1" destOrd="0" presId="urn:microsoft.com/office/officeart/2018/2/layout/IconVerticalSolidList"/>
    <dgm:cxn modelId="{691A8067-2279-41C2-AD1E-40290C9D67DF}" type="presParOf" srcId="{7B5A65E2-7976-446B-8C27-4CEA576EADD4}" destId="{AD8419E7-956F-43FF-9293-ABF5D708F4C4}" srcOrd="2" destOrd="0" presId="urn:microsoft.com/office/officeart/2018/2/layout/IconVerticalSolidList"/>
    <dgm:cxn modelId="{A69C558C-4EF4-4813-BDF3-BBDB1580283E}" type="presParOf" srcId="{7B5A65E2-7976-446B-8C27-4CEA576EADD4}" destId="{A2441F60-2720-4558-8AD7-070C8175C8E9}" srcOrd="3" destOrd="0" presId="urn:microsoft.com/office/officeart/2018/2/layout/IconVerticalSolidList"/>
    <dgm:cxn modelId="{89927F3A-7307-4FC4-A42E-8883CE8852A3}" type="presParOf" srcId="{ECE8FC27-641C-4265-BCB3-4FE80651ECC8}" destId="{5260F21F-33FB-4C72-9AC0-C620FFEF26A7}" srcOrd="1" destOrd="0" presId="urn:microsoft.com/office/officeart/2018/2/layout/IconVerticalSolidList"/>
    <dgm:cxn modelId="{7F36287B-91A9-4A6E-B3F4-2694E965AA85}" type="presParOf" srcId="{ECE8FC27-641C-4265-BCB3-4FE80651ECC8}" destId="{B2B937A8-9473-4067-9721-B9AC917A3C77}" srcOrd="2" destOrd="0" presId="urn:microsoft.com/office/officeart/2018/2/layout/IconVerticalSolidList"/>
    <dgm:cxn modelId="{12E864B2-ADEC-4A05-BE38-8F2FC8AFD8F3}" type="presParOf" srcId="{B2B937A8-9473-4067-9721-B9AC917A3C77}" destId="{A6424038-F0EF-4490-840D-3D751D004A27}" srcOrd="0" destOrd="0" presId="urn:microsoft.com/office/officeart/2018/2/layout/IconVerticalSolidList"/>
    <dgm:cxn modelId="{48EBAF50-EFE2-47B6-9300-9ACB300809A6}" type="presParOf" srcId="{B2B937A8-9473-4067-9721-B9AC917A3C77}" destId="{93081028-485D-4682-8A23-026C9DD16F39}" srcOrd="1" destOrd="0" presId="urn:microsoft.com/office/officeart/2018/2/layout/IconVerticalSolidList"/>
    <dgm:cxn modelId="{637CA809-A5B0-48D9-8331-8810B14D0A3D}" type="presParOf" srcId="{B2B937A8-9473-4067-9721-B9AC917A3C77}" destId="{1FAD3D66-E26E-42A4-88DE-0E1A03D6FD08}" srcOrd="2" destOrd="0" presId="urn:microsoft.com/office/officeart/2018/2/layout/IconVerticalSolidList"/>
    <dgm:cxn modelId="{4CDF4045-CD55-4C9B-A462-B138911406ED}" type="presParOf" srcId="{B2B937A8-9473-4067-9721-B9AC917A3C77}" destId="{46135504-43A8-499B-A731-1997F3B1A610}" srcOrd="3" destOrd="0" presId="urn:microsoft.com/office/officeart/2018/2/layout/IconVerticalSolidList"/>
    <dgm:cxn modelId="{40C54D88-6BCB-4FE5-89C8-7550A7D0A448}" type="presParOf" srcId="{ECE8FC27-641C-4265-BCB3-4FE80651ECC8}" destId="{C3924DA7-B8F3-470F-8C8D-D34A6E852278}" srcOrd="3" destOrd="0" presId="urn:microsoft.com/office/officeart/2018/2/layout/IconVerticalSolidList"/>
    <dgm:cxn modelId="{1E1006C9-2EAC-46DA-9754-02D0DC08214A}" type="presParOf" srcId="{ECE8FC27-641C-4265-BCB3-4FE80651ECC8}" destId="{934EB949-057C-4250-9638-69DE67DFEDC8}" srcOrd="4" destOrd="0" presId="urn:microsoft.com/office/officeart/2018/2/layout/IconVerticalSolidList"/>
    <dgm:cxn modelId="{4F1F1363-11CA-4885-8799-5763A5F3F222}" type="presParOf" srcId="{934EB949-057C-4250-9638-69DE67DFEDC8}" destId="{7AE26A3E-19EF-4772-B093-F87406C45127}" srcOrd="0" destOrd="0" presId="urn:microsoft.com/office/officeart/2018/2/layout/IconVerticalSolidList"/>
    <dgm:cxn modelId="{37AECB53-5F36-4A1A-8ED2-61EB8DF406C2}" type="presParOf" srcId="{934EB949-057C-4250-9638-69DE67DFEDC8}" destId="{E9B5A25E-CE35-4F6C-8559-B9C93F8CF635}" srcOrd="1" destOrd="0" presId="urn:microsoft.com/office/officeart/2018/2/layout/IconVerticalSolidList"/>
    <dgm:cxn modelId="{467208D3-8859-4DB0-B136-11E4C71D72E5}" type="presParOf" srcId="{934EB949-057C-4250-9638-69DE67DFEDC8}" destId="{B58D55F9-A4D8-4362-ABC7-FC2F3FED3EA5}" srcOrd="2" destOrd="0" presId="urn:microsoft.com/office/officeart/2018/2/layout/IconVerticalSolidList"/>
    <dgm:cxn modelId="{6674846B-DA85-4327-9C15-5FD900D81FE2}" type="presParOf" srcId="{934EB949-057C-4250-9638-69DE67DFEDC8}" destId="{F418F405-B095-42BA-986E-95434F5158D0}" srcOrd="3" destOrd="0" presId="urn:microsoft.com/office/officeart/2018/2/layout/IconVerticalSolidList"/>
    <dgm:cxn modelId="{22B36BCF-9199-4401-8C0D-16912E10A127}" type="presParOf" srcId="{ECE8FC27-641C-4265-BCB3-4FE80651ECC8}" destId="{CA93C91D-3D37-4786-A5DA-295E288709AE}" srcOrd="5" destOrd="0" presId="urn:microsoft.com/office/officeart/2018/2/layout/IconVerticalSolidList"/>
    <dgm:cxn modelId="{EB2BE383-6E69-41AB-BDD9-1127671E6604}" type="presParOf" srcId="{ECE8FC27-641C-4265-BCB3-4FE80651ECC8}" destId="{A347631F-9752-45E0-94F8-5FBED81BAD72}" srcOrd="6" destOrd="0" presId="urn:microsoft.com/office/officeart/2018/2/layout/IconVerticalSolidList"/>
    <dgm:cxn modelId="{26EC6D0A-24DB-4A1E-92D1-48791F584109}" type="presParOf" srcId="{A347631F-9752-45E0-94F8-5FBED81BAD72}" destId="{D7C1BD93-FD42-4F90-98D1-006333650744}" srcOrd="0" destOrd="0" presId="urn:microsoft.com/office/officeart/2018/2/layout/IconVerticalSolidList"/>
    <dgm:cxn modelId="{DA603E61-73AE-4BD4-AD88-FDC766E53A65}" type="presParOf" srcId="{A347631F-9752-45E0-94F8-5FBED81BAD72}" destId="{68A62F65-F28E-425A-8BA1-7332EC1656FD}" srcOrd="1" destOrd="0" presId="urn:microsoft.com/office/officeart/2018/2/layout/IconVerticalSolidList"/>
    <dgm:cxn modelId="{C62BA98C-480E-4E2D-BBC5-3BF29C59AE5A}" type="presParOf" srcId="{A347631F-9752-45E0-94F8-5FBED81BAD72}" destId="{4913C145-8C51-4B42-8BF7-7E60AFB77BB6}" srcOrd="2" destOrd="0" presId="urn:microsoft.com/office/officeart/2018/2/layout/IconVerticalSolidList"/>
    <dgm:cxn modelId="{9440C7A0-1D73-431A-AB62-8F71B5AF5B5D}" type="presParOf" srcId="{A347631F-9752-45E0-94F8-5FBED81BAD72}" destId="{08FBF010-DE98-4969-8815-716FDA79EC3C}" srcOrd="3" destOrd="0" presId="urn:microsoft.com/office/officeart/2018/2/layout/IconVerticalSolidList"/>
    <dgm:cxn modelId="{3C5EFFB4-85F6-40E5-8323-2F8C4D0E3D7E}" type="presParOf" srcId="{ECE8FC27-641C-4265-BCB3-4FE80651ECC8}" destId="{94274443-D619-4B68-A3DD-71AB0DA6377B}" srcOrd="7" destOrd="0" presId="urn:microsoft.com/office/officeart/2018/2/layout/IconVerticalSolidList"/>
    <dgm:cxn modelId="{C4DA5051-CCD6-48D6-A225-FB5F87403694}" type="presParOf" srcId="{ECE8FC27-641C-4265-BCB3-4FE80651ECC8}" destId="{989F510D-CFA7-44F9-93F6-D96C33A2EE97}" srcOrd="8" destOrd="0" presId="urn:microsoft.com/office/officeart/2018/2/layout/IconVerticalSolidList"/>
    <dgm:cxn modelId="{968E2945-E44A-44AA-AAD6-71E260893DBD}" type="presParOf" srcId="{989F510D-CFA7-44F9-93F6-D96C33A2EE97}" destId="{F2723458-ADE5-443F-9ADD-FAF3E1C896D1}" srcOrd="0" destOrd="0" presId="urn:microsoft.com/office/officeart/2018/2/layout/IconVerticalSolidList"/>
    <dgm:cxn modelId="{4DC3E1BA-1E32-4AE7-B7E5-6A25C5A13A18}" type="presParOf" srcId="{989F510D-CFA7-44F9-93F6-D96C33A2EE97}" destId="{3E8FBE0F-F802-4C11-A988-999ADFDBF683}" srcOrd="1" destOrd="0" presId="urn:microsoft.com/office/officeart/2018/2/layout/IconVerticalSolidList"/>
    <dgm:cxn modelId="{26507480-CA74-40AC-AE44-4B0AD396554E}" type="presParOf" srcId="{989F510D-CFA7-44F9-93F6-D96C33A2EE97}" destId="{2422D315-3F6D-417D-A094-03A51C841BA1}" srcOrd="2" destOrd="0" presId="urn:microsoft.com/office/officeart/2018/2/layout/IconVerticalSolidList"/>
    <dgm:cxn modelId="{0DD8E879-B8D0-4F6E-902A-2940D363DA3A}" type="presParOf" srcId="{989F510D-CFA7-44F9-93F6-D96C33A2EE97}" destId="{451ECB93-88AF-4072-8492-EF8FA621E5B3}" srcOrd="3" destOrd="0" presId="urn:microsoft.com/office/officeart/2018/2/layout/IconVerticalSolidList"/>
    <dgm:cxn modelId="{FF0B14F0-882E-4087-BC69-5BCB92864450}" type="presParOf" srcId="{ECE8FC27-641C-4265-BCB3-4FE80651ECC8}" destId="{031D92E3-AAEA-482E-9A1A-50D7C6370078}" srcOrd="9" destOrd="0" presId="urn:microsoft.com/office/officeart/2018/2/layout/IconVerticalSolidList"/>
    <dgm:cxn modelId="{51B210EC-3369-4D25-A587-7165D16947FD}" type="presParOf" srcId="{ECE8FC27-641C-4265-BCB3-4FE80651ECC8}" destId="{2BE658E8-2FB0-44BE-B696-55E42391E17D}" srcOrd="10" destOrd="0" presId="urn:microsoft.com/office/officeart/2018/2/layout/IconVerticalSolidList"/>
    <dgm:cxn modelId="{C621C486-8E58-4DB3-AD16-13C09987C16D}" type="presParOf" srcId="{2BE658E8-2FB0-44BE-B696-55E42391E17D}" destId="{702E5720-E2A9-4E39-881F-C43815894269}" srcOrd="0" destOrd="0" presId="urn:microsoft.com/office/officeart/2018/2/layout/IconVerticalSolidList"/>
    <dgm:cxn modelId="{6EA7DA51-86E0-4EBF-805B-CD9582C82A81}" type="presParOf" srcId="{2BE658E8-2FB0-44BE-B696-55E42391E17D}" destId="{68840FF5-651C-41D1-B341-07F3E81E54A4}" srcOrd="1" destOrd="0" presId="urn:microsoft.com/office/officeart/2018/2/layout/IconVerticalSolidList"/>
    <dgm:cxn modelId="{59F97296-916B-48F9-897D-1460834F0792}" type="presParOf" srcId="{2BE658E8-2FB0-44BE-B696-55E42391E17D}" destId="{7639C73B-8F0E-4BB3-9E5D-4F21BDBDBEC0}" srcOrd="2" destOrd="0" presId="urn:microsoft.com/office/officeart/2018/2/layout/IconVerticalSolidList"/>
    <dgm:cxn modelId="{817A8AEE-FA75-4A72-AF75-A61A2E414350}" type="presParOf" srcId="{2BE658E8-2FB0-44BE-B696-55E42391E17D}" destId="{A67E9B64-067E-4C76-BBC3-DFB745E993B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dirty="0"/>
            <a:t>Work through all of the tasks on your worksheet. </a:t>
          </a:r>
          <a:endParaRPr lang="en-US" dirty="0"/>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dirty="0"/>
            <a:t>Refer to your class notes or the lesson slides.</a:t>
          </a:r>
          <a:endParaRPr lang="en-US" dirty="0"/>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dirty="0"/>
            <a:t>Compare your answer with the group.</a:t>
          </a:r>
          <a:endParaRPr lang="en-US" dirty="0"/>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dirty="0"/>
            <a:t>TIME ALLOWED: 15 Minutes.</a:t>
          </a:r>
          <a:endParaRPr lang="en-US"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C073CD9-CB63-4ACD-BBC7-F2C4B9243E2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BEACF6-6AAB-41D5-8F1B-F7EDA4681AC1}">
      <dgm:prSet/>
      <dgm:spPr/>
      <dgm:t>
        <a:bodyPr/>
        <a:lstStyle/>
        <a:p>
          <a:r>
            <a:rPr lang="en-GB" noProof="0" dirty="0"/>
            <a:t>Each of your exam questions will start with a </a:t>
          </a:r>
          <a:r>
            <a:rPr lang="en-GB" b="1" i="1" noProof="0" dirty="0"/>
            <a:t>command word</a:t>
          </a:r>
          <a:r>
            <a:rPr lang="en-GB" noProof="0" dirty="0"/>
            <a:t>.</a:t>
          </a:r>
        </a:p>
      </dgm:t>
    </dgm:pt>
    <dgm:pt modelId="{30A42B04-9986-48FB-BFA3-AC9A46403272}" type="parTrans" cxnId="{C9DEE236-D34B-4891-84C4-8C02F9FB3F29}">
      <dgm:prSet/>
      <dgm:spPr/>
      <dgm:t>
        <a:bodyPr/>
        <a:lstStyle/>
        <a:p>
          <a:endParaRPr lang="en-US"/>
        </a:p>
      </dgm:t>
    </dgm:pt>
    <dgm:pt modelId="{EC6F9383-3BF8-4E6A-B1FB-AE846020B3B8}" type="sibTrans" cxnId="{C9DEE236-D34B-4891-84C4-8C02F9FB3F29}">
      <dgm:prSet/>
      <dgm:spPr/>
      <dgm:t>
        <a:bodyPr/>
        <a:lstStyle/>
        <a:p>
          <a:endParaRPr lang="en-US"/>
        </a:p>
      </dgm:t>
    </dgm:pt>
    <dgm:pt modelId="{17639E62-EAC5-4FDA-84CE-54E97F498108}">
      <dgm:prSet/>
      <dgm:spPr/>
      <dgm:t>
        <a:bodyPr/>
        <a:lstStyle/>
        <a:p>
          <a:r>
            <a:rPr lang="en-GB" noProof="0" dirty="0"/>
            <a:t>The type of command word will determine how you answer the question.</a:t>
          </a:r>
        </a:p>
      </dgm:t>
    </dgm:pt>
    <dgm:pt modelId="{A5430129-6C7A-4AED-8823-1E63EE681F0D}" type="parTrans" cxnId="{824B5E0C-EDBB-4664-9CF2-3DA175359429}">
      <dgm:prSet/>
      <dgm:spPr/>
      <dgm:t>
        <a:bodyPr/>
        <a:lstStyle/>
        <a:p>
          <a:endParaRPr lang="en-US"/>
        </a:p>
      </dgm:t>
    </dgm:pt>
    <dgm:pt modelId="{FEA4210A-80A3-44EA-8ED1-51CE0B37187C}" type="sibTrans" cxnId="{824B5E0C-EDBB-4664-9CF2-3DA175359429}">
      <dgm:prSet/>
      <dgm:spPr/>
      <dgm:t>
        <a:bodyPr/>
        <a:lstStyle/>
        <a:p>
          <a:endParaRPr lang="en-US"/>
        </a:p>
      </dgm:t>
    </dgm:pt>
    <dgm:pt modelId="{2EA817B1-B21F-4318-8E74-1CDA7266B78A}">
      <dgm:prSet/>
      <dgm:spPr/>
      <dgm:t>
        <a:bodyPr/>
        <a:lstStyle/>
        <a:p>
          <a:r>
            <a:rPr lang="en-GB" noProof="0" dirty="0"/>
            <a:t>It will also determine how your marks will be awarded.</a:t>
          </a:r>
        </a:p>
      </dgm:t>
    </dgm:pt>
    <dgm:pt modelId="{368906A7-1D15-4D70-A1CB-2635924E5001}" type="parTrans" cxnId="{E1DFB370-F3D4-4D8A-A4AE-FF0F87BE8BEB}">
      <dgm:prSet/>
      <dgm:spPr/>
      <dgm:t>
        <a:bodyPr/>
        <a:lstStyle/>
        <a:p>
          <a:endParaRPr lang="en-US"/>
        </a:p>
      </dgm:t>
    </dgm:pt>
    <dgm:pt modelId="{6123176C-FE88-4D37-9530-D706219F729C}" type="sibTrans" cxnId="{E1DFB370-F3D4-4D8A-A4AE-FF0F87BE8BEB}">
      <dgm:prSet/>
      <dgm:spPr/>
      <dgm:t>
        <a:bodyPr/>
        <a:lstStyle/>
        <a:p>
          <a:endParaRPr lang="en-US"/>
        </a:p>
      </dgm:t>
    </dgm:pt>
    <dgm:pt modelId="{0835BE2D-3534-4FAE-81A9-CFC8F85498AA}">
      <dgm:prSet/>
      <dgm:spPr/>
      <dgm:t>
        <a:bodyPr/>
        <a:lstStyle/>
        <a:p>
          <a:r>
            <a:rPr lang="en-GB" noProof="0" dirty="0"/>
            <a:t>You need to be aware of the following command words.</a:t>
          </a:r>
        </a:p>
      </dgm:t>
    </dgm:pt>
    <dgm:pt modelId="{9475A5DD-99FA-4328-8113-BD2EF13E4CF7}" type="parTrans" cxnId="{EFBDCD30-6BC6-4E40-A6C7-62DF35FAA054}">
      <dgm:prSet/>
      <dgm:spPr/>
      <dgm:t>
        <a:bodyPr/>
        <a:lstStyle/>
        <a:p>
          <a:endParaRPr lang="en-US"/>
        </a:p>
      </dgm:t>
    </dgm:pt>
    <dgm:pt modelId="{0273C028-09F1-4F8A-9F5A-61ED6B698F3E}" type="sibTrans" cxnId="{EFBDCD30-6BC6-4E40-A6C7-62DF35FAA054}">
      <dgm:prSet/>
      <dgm:spPr/>
      <dgm:t>
        <a:bodyPr/>
        <a:lstStyle/>
        <a:p>
          <a:endParaRPr lang="en-US"/>
        </a:p>
      </dgm:t>
    </dgm:pt>
    <dgm:pt modelId="{C0563ED1-A74C-40C7-BBD0-186F0B42DA22}" type="pres">
      <dgm:prSet presAssocID="{4C073CD9-CB63-4ACD-BBC7-F2C4B9243E2E}" presName="root" presStyleCnt="0">
        <dgm:presLayoutVars>
          <dgm:dir/>
          <dgm:resizeHandles val="exact"/>
        </dgm:presLayoutVars>
      </dgm:prSet>
      <dgm:spPr/>
    </dgm:pt>
    <dgm:pt modelId="{DCB1736A-8B65-4E4E-ADE2-0FA63507DD39}" type="pres">
      <dgm:prSet presAssocID="{A7BEACF6-6AAB-41D5-8F1B-F7EDA4681AC1}" presName="compNode" presStyleCnt="0"/>
      <dgm:spPr/>
    </dgm:pt>
    <dgm:pt modelId="{160B7D05-E407-4E10-8A79-A6EA0E70172C}" type="pres">
      <dgm:prSet presAssocID="{A7BEACF6-6AAB-41D5-8F1B-F7EDA4681AC1}" presName="bgRect" presStyleLbl="bgShp" presStyleIdx="0" presStyleCnt="4"/>
      <dgm:spPr/>
    </dgm:pt>
    <dgm:pt modelId="{2E8D2EAC-9F79-4D7C-B1A3-DF9109937AE5}" type="pres">
      <dgm:prSet presAssocID="{A7BEACF6-6AAB-41D5-8F1B-F7EDA4681A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ptain"/>
        </a:ext>
      </dgm:extLst>
    </dgm:pt>
    <dgm:pt modelId="{ADA1398A-0907-435A-AF12-A608A1BF2CFD}" type="pres">
      <dgm:prSet presAssocID="{A7BEACF6-6AAB-41D5-8F1B-F7EDA4681AC1}" presName="spaceRect" presStyleCnt="0"/>
      <dgm:spPr/>
    </dgm:pt>
    <dgm:pt modelId="{1F3AE272-A9A6-4EB4-9D99-39B53A2FE4D1}" type="pres">
      <dgm:prSet presAssocID="{A7BEACF6-6AAB-41D5-8F1B-F7EDA4681AC1}" presName="parTx" presStyleLbl="revTx" presStyleIdx="0" presStyleCnt="4">
        <dgm:presLayoutVars>
          <dgm:chMax val="0"/>
          <dgm:chPref val="0"/>
        </dgm:presLayoutVars>
      </dgm:prSet>
      <dgm:spPr/>
    </dgm:pt>
    <dgm:pt modelId="{A5B9C18D-8C7C-4D51-9B79-33BA02EF7E62}" type="pres">
      <dgm:prSet presAssocID="{EC6F9383-3BF8-4E6A-B1FB-AE846020B3B8}" presName="sibTrans" presStyleCnt="0"/>
      <dgm:spPr/>
    </dgm:pt>
    <dgm:pt modelId="{58A39795-B3DC-4840-AAB5-861DB9C42B00}" type="pres">
      <dgm:prSet presAssocID="{17639E62-EAC5-4FDA-84CE-54E97F498108}" presName="compNode" presStyleCnt="0"/>
      <dgm:spPr/>
    </dgm:pt>
    <dgm:pt modelId="{AEE6216A-86B7-4383-87C3-2B6F7B219A01}" type="pres">
      <dgm:prSet presAssocID="{17639E62-EAC5-4FDA-84CE-54E97F498108}" presName="bgRect" presStyleLbl="bgShp" presStyleIdx="1" presStyleCnt="4"/>
      <dgm:spPr/>
    </dgm:pt>
    <dgm:pt modelId="{49D2FF6B-171C-40BC-8216-0D3EFF21C686}" type="pres">
      <dgm:prSet presAssocID="{17639E62-EAC5-4FDA-84CE-54E97F4981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B44A4517-8F4D-4D13-BACB-CD259B9076EB}" type="pres">
      <dgm:prSet presAssocID="{17639E62-EAC5-4FDA-84CE-54E97F498108}" presName="spaceRect" presStyleCnt="0"/>
      <dgm:spPr/>
    </dgm:pt>
    <dgm:pt modelId="{1B96BD72-0C68-4BC7-95D2-D7E5BAF6F0E5}" type="pres">
      <dgm:prSet presAssocID="{17639E62-EAC5-4FDA-84CE-54E97F498108}" presName="parTx" presStyleLbl="revTx" presStyleIdx="1" presStyleCnt="4">
        <dgm:presLayoutVars>
          <dgm:chMax val="0"/>
          <dgm:chPref val="0"/>
        </dgm:presLayoutVars>
      </dgm:prSet>
      <dgm:spPr/>
    </dgm:pt>
    <dgm:pt modelId="{C98A6F84-5EAC-455A-8606-8B4057858B52}" type="pres">
      <dgm:prSet presAssocID="{FEA4210A-80A3-44EA-8ED1-51CE0B37187C}" presName="sibTrans" presStyleCnt="0"/>
      <dgm:spPr/>
    </dgm:pt>
    <dgm:pt modelId="{B52387DA-EE53-46D4-93EE-7E2EF0F74493}" type="pres">
      <dgm:prSet presAssocID="{2EA817B1-B21F-4318-8E74-1CDA7266B78A}" presName="compNode" presStyleCnt="0"/>
      <dgm:spPr/>
    </dgm:pt>
    <dgm:pt modelId="{30214C24-4507-4B47-960D-900FE9F9A791}" type="pres">
      <dgm:prSet presAssocID="{2EA817B1-B21F-4318-8E74-1CDA7266B78A}" presName="bgRect" presStyleLbl="bgShp" presStyleIdx="2" presStyleCnt="4"/>
      <dgm:spPr/>
    </dgm:pt>
    <dgm:pt modelId="{BA18A936-02F0-430D-B8D3-EE6CA0DAE196}" type="pres">
      <dgm:prSet presAssocID="{2EA817B1-B21F-4318-8E74-1CDA7266B78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264C06FA-A604-47ED-A4B5-735DE0DE345D}" type="pres">
      <dgm:prSet presAssocID="{2EA817B1-B21F-4318-8E74-1CDA7266B78A}" presName="spaceRect" presStyleCnt="0"/>
      <dgm:spPr/>
    </dgm:pt>
    <dgm:pt modelId="{67F33C6B-1021-42B2-9D1D-E42E2B912516}" type="pres">
      <dgm:prSet presAssocID="{2EA817B1-B21F-4318-8E74-1CDA7266B78A}" presName="parTx" presStyleLbl="revTx" presStyleIdx="2" presStyleCnt="4">
        <dgm:presLayoutVars>
          <dgm:chMax val="0"/>
          <dgm:chPref val="0"/>
        </dgm:presLayoutVars>
      </dgm:prSet>
      <dgm:spPr/>
    </dgm:pt>
    <dgm:pt modelId="{A699B73B-ACE9-4097-990A-69DE8073EB75}" type="pres">
      <dgm:prSet presAssocID="{6123176C-FE88-4D37-9530-D706219F729C}" presName="sibTrans" presStyleCnt="0"/>
      <dgm:spPr/>
    </dgm:pt>
    <dgm:pt modelId="{FDE7FFA3-2C48-4014-B412-10F74AF31FED}" type="pres">
      <dgm:prSet presAssocID="{0835BE2D-3534-4FAE-81A9-CFC8F85498AA}" presName="compNode" presStyleCnt="0"/>
      <dgm:spPr/>
    </dgm:pt>
    <dgm:pt modelId="{30AABE70-612D-486B-BBB2-9542581093FF}" type="pres">
      <dgm:prSet presAssocID="{0835BE2D-3534-4FAE-81A9-CFC8F85498AA}" presName="bgRect" presStyleLbl="bgShp" presStyleIdx="3" presStyleCnt="4"/>
      <dgm:spPr/>
    </dgm:pt>
    <dgm:pt modelId="{95B57E97-73E0-4258-9772-A57B69C5187E}" type="pres">
      <dgm:prSet presAssocID="{0835BE2D-3534-4FAE-81A9-CFC8F85498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titles"/>
        </a:ext>
      </dgm:extLst>
    </dgm:pt>
    <dgm:pt modelId="{A3BBBFA1-08C8-49F0-8F60-6E2FDD9B0012}" type="pres">
      <dgm:prSet presAssocID="{0835BE2D-3534-4FAE-81A9-CFC8F85498AA}" presName="spaceRect" presStyleCnt="0"/>
      <dgm:spPr/>
    </dgm:pt>
    <dgm:pt modelId="{2C64518B-F5D2-4A52-9681-5759BC852878}" type="pres">
      <dgm:prSet presAssocID="{0835BE2D-3534-4FAE-81A9-CFC8F85498AA}" presName="parTx" presStyleLbl="revTx" presStyleIdx="3" presStyleCnt="4">
        <dgm:presLayoutVars>
          <dgm:chMax val="0"/>
          <dgm:chPref val="0"/>
        </dgm:presLayoutVars>
      </dgm:prSet>
      <dgm:spPr/>
    </dgm:pt>
  </dgm:ptLst>
  <dgm:cxnLst>
    <dgm:cxn modelId="{824B5E0C-EDBB-4664-9CF2-3DA175359429}" srcId="{4C073CD9-CB63-4ACD-BBC7-F2C4B9243E2E}" destId="{17639E62-EAC5-4FDA-84CE-54E97F498108}" srcOrd="1" destOrd="0" parTransId="{A5430129-6C7A-4AED-8823-1E63EE681F0D}" sibTransId="{FEA4210A-80A3-44EA-8ED1-51CE0B37187C}"/>
    <dgm:cxn modelId="{EFBDCD30-6BC6-4E40-A6C7-62DF35FAA054}" srcId="{4C073CD9-CB63-4ACD-BBC7-F2C4B9243E2E}" destId="{0835BE2D-3534-4FAE-81A9-CFC8F85498AA}" srcOrd="3" destOrd="0" parTransId="{9475A5DD-99FA-4328-8113-BD2EF13E4CF7}" sibTransId="{0273C028-09F1-4F8A-9F5A-61ED6B698F3E}"/>
    <dgm:cxn modelId="{C9DEE236-D34B-4891-84C4-8C02F9FB3F29}" srcId="{4C073CD9-CB63-4ACD-BBC7-F2C4B9243E2E}" destId="{A7BEACF6-6AAB-41D5-8F1B-F7EDA4681AC1}" srcOrd="0" destOrd="0" parTransId="{30A42B04-9986-48FB-BFA3-AC9A46403272}" sibTransId="{EC6F9383-3BF8-4E6A-B1FB-AE846020B3B8}"/>
    <dgm:cxn modelId="{1A8AB538-3B04-4DA5-BFD2-488A0A118587}" type="presOf" srcId="{4C073CD9-CB63-4ACD-BBC7-F2C4B9243E2E}" destId="{C0563ED1-A74C-40C7-BBD0-186F0B42DA22}" srcOrd="0" destOrd="0" presId="urn:microsoft.com/office/officeart/2018/2/layout/IconVerticalSolidList"/>
    <dgm:cxn modelId="{B587D649-2666-4B70-8AA1-ECC79511B1BB}" type="presOf" srcId="{A7BEACF6-6AAB-41D5-8F1B-F7EDA4681AC1}" destId="{1F3AE272-A9A6-4EB4-9D99-39B53A2FE4D1}" srcOrd="0" destOrd="0" presId="urn:microsoft.com/office/officeart/2018/2/layout/IconVerticalSolidList"/>
    <dgm:cxn modelId="{E1DFB370-F3D4-4D8A-A4AE-FF0F87BE8BEB}" srcId="{4C073CD9-CB63-4ACD-BBC7-F2C4B9243E2E}" destId="{2EA817B1-B21F-4318-8E74-1CDA7266B78A}" srcOrd="2" destOrd="0" parTransId="{368906A7-1D15-4D70-A1CB-2635924E5001}" sibTransId="{6123176C-FE88-4D37-9530-D706219F729C}"/>
    <dgm:cxn modelId="{8E19EB75-9F66-4FAC-A0AE-6ED25A801E44}" type="presOf" srcId="{17639E62-EAC5-4FDA-84CE-54E97F498108}" destId="{1B96BD72-0C68-4BC7-95D2-D7E5BAF6F0E5}" srcOrd="0" destOrd="0" presId="urn:microsoft.com/office/officeart/2018/2/layout/IconVerticalSolidList"/>
    <dgm:cxn modelId="{59BE219D-8261-4E82-883A-E731B8F37699}" type="presOf" srcId="{2EA817B1-B21F-4318-8E74-1CDA7266B78A}" destId="{67F33C6B-1021-42B2-9D1D-E42E2B912516}" srcOrd="0" destOrd="0" presId="urn:microsoft.com/office/officeart/2018/2/layout/IconVerticalSolidList"/>
    <dgm:cxn modelId="{9088D0B0-6F3A-44B7-8EB9-04FCBB306CD4}" type="presOf" srcId="{0835BE2D-3534-4FAE-81A9-CFC8F85498AA}" destId="{2C64518B-F5D2-4A52-9681-5759BC852878}" srcOrd="0" destOrd="0" presId="urn:microsoft.com/office/officeart/2018/2/layout/IconVerticalSolidList"/>
    <dgm:cxn modelId="{892FF9D2-005B-4840-B764-CEAAE0D51814}" type="presParOf" srcId="{C0563ED1-A74C-40C7-BBD0-186F0B42DA22}" destId="{DCB1736A-8B65-4E4E-ADE2-0FA63507DD39}" srcOrd="0" destOrd="0" presId="urn:microsoft.com/office/officeart/2018/2/layout/IconVerticalSolidList"/>
    <dgm:cxn modelId="{7268DFCC-9C54-43F0-B375-857091E671D5}" type="presParOf" srcId="{DCB1736A-8B65-4E4E-ADE2-0FA63507DD39}" destId="{160B7D05-E407-4E10-8A79-A6EA0E70172C}" srcOrd="0" destOrd="0" presId="urn:microsoft.com/office/officeart/2018/2/layout/IconVerticalSolidList"/>
    <dgm:cxn modelId="{2B3DF6EE-2797-4C05-86D9-71F42C3734EA}" type="presParOf" srcId="{DCB1736A-8B65-4E4E-ADE2-0FA63507DD39}" destId="{2E8D2EAC-9F79-4D7C-B1A3-DF9109937AE5}" srcOrd="1" destOrd="0" presId="urn:microsoft.com/office/officeart/2018/2/layout/IconVerticalSolidList"/>
    <dgm:cxn modelId="{FC7BE7A9-DD4B-4FC4-ABD3-3CA0CA429A9F}" type="presParOf" srcId="{DCB1736A-8B65-4E4E-ADE2-0FA63507DD39}" destId="{ADA1398A-0907-435A-AF12-A608A1BF2CFD}" srcOrd="2" destOrd="0" presId="urn:microsoft.com/office/officeart/2018/2/layout/IconVerticalSolidList"/>
    <dgm:cxn modelId="{80628F9A-07E1-4F41-8650-C632C916E3C9}" type="presParOf" srcId="{DCB1736A-8B65-4E4E-ADE2-0FA63507DD39}" destId="{1F3AE272-A9A6-4EB4-9D99-39B53A2FE4D1}" srcOrd="3" destOrd="0" presId="urn:microsoft.com/office/officeart/2018/2/layout/IconVerticalSolidList"/>
    <dgm:cxn modelId="{CCE9E793-9639-4EEE-A8D9-C71ED65CAEC2}" type="presParOf" srcId="{C0563ED1-A74C-40C7-BBD0-186F0B42DA22}" destId="{A5B9C18D-8C7C-4D51-9B79-33BA02EF7E62}" srcOrd="1" destOrd="0" presId="urn:microsoft.com/office/officeart/2018/2/layout/IconVerticalSolidList"/>
    <dgm:cxn modelId="{A40F2007-4ED6-4B25-809F-3589BA5FCEB0}" type="presParOf" srcId="{C0563ED1-A74C-40C7-BBD0-186F0B42DA22}" destId="{58A39795-B3DC-4840-AAB5-861DB9C42B00}" srcOrd="2" destOrd="0" presId="urn:microsoft.com/office/officeart/2018/2/layout/IconVerticalSolidList"/>
    <dgm:cxn modelId="{63AC6246-0325-4BE1-9E12-C503D525FFA3}" type="presParOf" srcId="{58A39795-B3DC-4840-AAB5-861DB9C42B00}" destId="{AEE6216A-86B7-4383-87C3-2B6F7B219A01}" srcOrd="0" destOrd="0" presId="urn:microsoft.com/office/officeart/2018/2/layout/IconVerticalSolidList"/>
    <dgm:cxn modelId="{0D1651D1-2B3B-4BDB-A0E2-71A977CB3D9B}" type="presParOf" srcId="{58A39795-B3DC-4840-AAB5-861DB9C42B00}" destId="{49D2FF6B-171C-40BC-8216-0D3EFF21C686}" srcOrd="1" destOrd="0" presId="urn:microsoft.com/office/officeart/2018/2/layout/IconVerticalSolidList"/>
    <dgm:cxn modelId="{11538955-E8EE-4549-87C7-C481F28C2145}" type="presParOf" srcId="{58A39795-B3DC-4840-AAB5-861DB9C42B00}" destId="{B44A4517-8F4D-4D13-BACB-CD259B9076EB}" srcOrd="2" destOrd="0" presId="urn:microsoft.com/office/officeart/2018/2/layout/IconVerticalSolidList"/>
    <dgm:cxn modelId="{31FD9E0D-4B4C-46FD-9C4E-ABF8AE78023E}" type="presParOf" srcId="{58A39795-B3DC-4840-AAB5-861DB9C42B00}" destId="{1B96BD72-0C68-4BC7-95D2-D7E5BAF6F0E5}" srcOrd="3" destOrd="0" presId="urn:microsoft.com/office/officeart/2018/2/layout/IconVerticalSolidList"/>
    <dgm:cxn modelId="{77F0B7AE-AE65-4C7B-A200-BAFC69DD1CFC}" type="presParOf" srcId="{C0563ED1-A74C-40C7-BBD0-186F0B42DA22}" destId="{C98A6F84-5EAC-455A-8606-8B4057858B52}" srcOrd="3" destOrd="0" presId="urn:microsoft.com/office/officeart/2018/2/layout/IconVerticalSolidList"/>
    <dgm:cxn modelId="{77EF68AE-9BDD-4E4D-A7EB-A87BF5BB33E5}" type="presParOf" srcId="{C0563ED1-A74C-40C7-BBD0-186F0B42DA22}" destId="{B52387DA-EE53-46D4-93EE-7E2EF0F74493}" srcOrd="4" destOrd="0" presId="urn:microsoft.com/office/officeart/2018/2/layout/IconVerticalSolidList"/>
    <dgm:cxn modelId="{78239656-FA07-41D1-B2B7-D380F5CB17A2}" type="presParOf" srcId="{B52387DA-EE53-46D4-93EE-7E2EF0F74493}" destId="{30214C24-4507-4B47-960D-900FE9F9A791}" srcOrd="0" destOrd="0" presId="urn:microsoft.com/office/officeart/2018/2/layout/IconVerticalSolidList"/>
    <dgm:cxn modelId="{77773AD4-16F3-43A5-861B-097E97762845}" type="presParOf" srcId="{B52387DA-EE53-46D4-93EE-7E2EF0F74493}" destId="{BA18A936-02F0-430D-B8D3-EE6CA0DAE196}" srcOrd="1" destOrd="0" presId="urn:microsoft.com/office/officeart/2018/2/layout/IconVerticalSolidList"/>
    <dgm:cxn modelId="{18BE7AF5-4169-4306-987F-A0F048116479}" type="presParOf" srcId="{B52387DA-EE53-46D4-93EE-7E2EF0F74493}" destId="{264C06FA-A604-47ED-A4B5-735DE0DE345D}" srcOrd="2" destOrd="0" presId="urn:microsoft.com/office/officeart/2018/2/layout/IconVerticalSolidList"/>
    <dgm:cxn modelId="{2CECC57D-F769-487E-9811-9ABD02D91AFA}" type="presParOf" srcId="{B52387DA-EE53-46D4-93EE-7E2EF0F74493}" destId="{67F33C6B-1021-42B2-9D1D-E42E2B912516}" srcOrd="3" destOrd="0" presId="urn:microsoft.com/office/officeart/2018/2/layout/IconVerticalSolidList"/>
    <dgm:cxn modelId="{A40F5B24-AA50-47D2-BBAF-D3CA4E6AC5C0}" type="presParOf" srcId="{C0563ED1-A74C-40C7-BBD0-186F0B42DA22}" destId="{A699B73B-ACE9-4097-990A-69DE8073EB75}" srcOrd="5" destOrd="0" presId="urn:microsoft.com/office/officeart/2018/2/layout/IconVerticalSolidList"/>
    <dgm:cxn modelId="{4D18AACE-AEB4-441A-BE02-113F9BAAB993}" type="presParOf" srcId="{C0563ED1-A74C-40C7-BBD0-186F0B42DA22}" destId="{FDE7FFA3-2C48-4014-B412-10F74AF31FED}" srcOrd="6" destOrd="0" presId="urn:microsoft.com/office/officeart/2018/2/layout/IconVerticalSolidList"/>
    <dgm:cxn modelId="{2A4830F1-187E-4F03-945E-6AB5A251CB61}" type="presParOf" srcId="{FDE7FFA3-2C48-4014-B412-10F74AF31FED}" destId="{30AABE70-612D-486B-BBB2-9542581093FF}" srcOrd="0" destOrd="0" presId="urn:microsoft.com/office/officeart/2018/2/layout/IconVerticalSolidList"/>
    <dgm:cxn modelId="{02BF8BE7-7CCB-4BD9-A87D-CBCD1A2FF524}" type="presParOf" srcId="{FDE7FFA3-2C48-4014-B412-10F74AF31FED}" destId="{95B57E97-73E0-4258-9772-A57B69C5187E}" srcOrd="1" destOrd="0" presId="urn:microsoft.com/office/officeart/2018/2/layout/IconVerticalSolidList"/>
    <dgm:cxn modelId="{C2EEAC15-5BAF-4B50-ACFB-F95BDCEBA47C}" type="presParOf" srcId="{FDE7FFA3-2C48-4014-B412-10F74AF31FED}" destId="{A3BBBFA1-08C8-49F0-8F60-6E2FDD9B0012}" srcOrd="2" destOrd="0" presId="urn:microsoft.com/office/officeart/2018/2/layout/IconVerticalSolidList"/>
    <dgm:cxn modelId="{55F90218-95D7-45D1-B647-88C0B3CAFE04}" type="presParOf" srcId="{FDE7FFA3-2C48-4014-B412-10F74AF31FED}" destId="{2C64518B-F5D2-4A52-9681-5759BC8528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45B6E60-EA4B-4F91-BFBD-49F198AB0E95}"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B09BE37F-2C6A-4A95-AD99-9E880577740E}">
      <dgm:prSet/>
      <dgm:spPr/>
      <dgm:t>
        <a:bodyPr/>
        <a:lstStyle/>
        <a:p>
          <a:r>
            <a:rPr lang="en-GB" noProof="0" dirty="0"/>
            <a:t>This is the </a:t>
          </a:r>
          <a:r>
            <a:rPr lang="en-GB" noProof="0" dirty="0" err="1"/>
            <a:t>easisest</a:t>
          </a:r>
          <a:r>
            <a:rPr lang="en-GB" noProof="0" dirty="0"/>
            <a:t> command word to understand.</a:t>
          </a:r>
        </a:p>
      </dgm:t>
    </dgm:pt>
    <dgm:pt modelId="{83DC4FE9-6035-4945-99CB-B38096AF16D3}" type="parTrans" cxnId="{62609744-77B8-4011-982D-8DF94D70121A}">
      <dgm:prSet/>
      <dgm:spPr/>
      <dgm:t>
        <a:bodyPr/>
        <a:lstStyle/>
        <a:p>
          <a:endParaRPr lang="en-US"/>
        </a:p>
      </dgm:t>
    </dgm:pt>
    <dgm:pt modelId="{86BAECF1-FEFE-4FA4-8553-A562AB9312C0}" type="sibTrans" cxnId="{62609744-77B8-4011-982D-8DF94D70121A}">
      <dgm:prSet/>
      <dgm:spPr/>
      <dgm:t>
        <a:bodyPr/>
        <a:lstStyle/>
        <a:p>
          <a:endParaRPr lang="en-US"/>
        </a:p>
      </dgm:t>
    </dgm:pt>
    <dgm:pt modelId="{758DB0E0-2055-4450-B9FF-032478DCA71A}">
      <dgm:prSet/>
      <dgm:spPr/>
      <dgm:t>
        <a:bodyPr/>
        <a:lstStyle/>
        <a:p>
          <a:r>
            <a:rPr lang="en-GB" noProof="0" dirty="0"/>
            <a:t>Here you simply </a:t>
          </a:r>
          <a:r>
            <a:rPr lang="en-GB" b="1" i="1" noProof="0" dirty="0"/>
            <a:t>list</a:t>
          </a:r>
          <a:r>
            <a:rPr lang="en-GB" noProof="0" dirty="0"/>
            <a:t> a number of </a:t>
          </a:r>
          <a:r>
            <a:rPr lang="en-GB" b="1" i="1" noProof="0" dirty="0"/>
            <a:t>different</a:t>
          </a:r>
          <a:r>
            <a:rPr lang="en-GB" noProof="0" dirty="0"/>
            <a:t> facts.</a:t>
          </a:r>
        </a:p>
      </dgm:t>
    </dgm:pt>
    <dgm:pt modelId="{680C5A64-77BC-4DF7-9775-9E279440039E}" type="parTrans" cxnId="{70EDB640-81EB-4C02-86AC-DA3B2E86D2BF}">
      <dgm:prSet/>
      <dgm:spPr/>
      <dgm:t>
        <a:bodyPr/>
        <a:lstStyle/>
        <a:p>
          <a:endParaRPr lang="en-US"/>
        </a:p>
      </dgm:t>
    </dgm:pt>
    <dgm:pt modelId="{E280D708-A3D4-4BFC-B02B-184B8FFB6D29}" type="sibTrans" cxnId="{70EDB640-81EB-4C02-86AC-DA3B2E86D2BF}">
      <dgm:prSet/>
      <dgm:spPr/>
      <dgm:t>
        <a:bodyPr/>
        <a:lstStyle/>
        <a:p>
          <a:endParaRPr lang="en-US"/>
        </a:p>
      </dgm:t>
    </dgm:pt>
    <dgm:pt modelId="{20BB6586-F9CA-4694-9085-57DDBCAA8F20}">
      <dgm:prSet/>
      <dgm:spPr/>
      <dgm:t>
        <a:bodyPr/>
        <a:lstStyle/>
        <a:p>
          <a:r>
            <a:rPr lang="en-GB" noProof="0" dirty="0"/>
            <a:t>A two mark ‘Name / State / Give’ question required </a:t>
          </a:r>
          <a:r>
            <a:rPr lang="en-GB" b="1" i="1" noProof="0" dirty="0"/>
            <a:t>two different facts</a:t>
          </a:r>
          <a:r>
            <a:rPr lang="en-GB" noProof="0" dirty="0"/>
            <a:t>.</a:t>
          </a:r>
        </a:p>
      </dgm:t>
    </dgm:pt>
    <dgm:pt modelId="{97118F24-5285-4162-8E27-9164C96616E0}" type="parTrans" cxnId="{DA6BFC6E-67DF-41B6-A186-29C7B3ECDB4D}">
      <dgm:prSet/>
      <dgm:spPr/>
      <dgm:t>
        <a:bodyPr/>
        <a:lstStyle/>
        <a:p>
          <a:endParaRPr lang="en-US"/>
        </a:p>
      </dgm:t>
    </dgm:pt>
    <dgm:pt modelId="{633B649F-A5F2-40C3-889C-987D972B80DB}" type="sibTrans" cxnId="{DA6BFC6E-67DF-41B6-A186-29C7B3ECDB4D}">
      <dgm:prSet/>
      <dgm:spPr/>
      <dgm:t>
        <a:bodyPr/>
        <a:lstStyle/>
        <a:p>
          <a:endParaRPr lang="en-US"/>
        </a:p>
      </dgm:t>
    </dgm:pt>
    <dgm:pt modelId="{93F9D15A-89C3-44A8-8E7E-4478FAC77DFE}">
      <dgm:prSet/>
      <dgm:spPr/>
      <dgm:t>
        <a:bodyPr/>
        <a:lstStyle/>
        <a:p>
          <a:r>
            <a:rPr lang="en-GB" noProof="0" dirty="0"/>
            <a:t>Make sure the facts are different and not simply the opposite.</a:t>
          </a:r>
        </a:p>
      </dgm:t>
    </dgm:pt>
    <dgm:pt modelId="{3F027D61-8C6B-48CB-9BFB-687881F76FD8}" type="parTrans" cxnId="{B13E7135-A4D0-4355-9800-F752CDF6FBD0}">
      <dgm:prSet/>
      <dgm:spPr/>
      <dgm:t>
        <a:bodyPr/>
        <a:lstStyle/>
        <a:p>
          <a:endParaRPr lang="en-US"/>
        </a:p>
      </dgm:t>
    </dgm:pt>
    <dgm:pt modelId="{1DA0ED92-9D9E-458E-AB4E-FDD26B1F5889}" type="sibTrans" cxnId="{B13E7135-A4D0-4355-9800-F752CDF6FBD0}">
      <dgm:prSet/>
      <dgm:spPr/>
      <dgm:t>
        <a:bodyPr/>
        <a:lstStyle/>
        <a:p>
          <a:endParaRPr lang="en-US"/>
        </a:p>
      </dgm:t>
    </dgm:pt>
    <dgm:pt modelId="{56A30407-24ED-469F-ADFF-8C7DBFB0C738}">
      <dgm:prSet/>
      <dgm:spPr/>
      <dgm:t>
        <a:bodyPr/>
        <a:lstStyle/>
        <a:p>
          <a:r>
            <a:rPr lang="en-GB" noProof="0" dirty="0"/>
            <a:t>For example: “Switches are faster than hubs. Hubs are slower than switches”.</a:t>
          </a:r>
        </a:p>
      </dgm:t>
    </dgm:pt>
    <dgm:pt modelId="{3242D98B-489D-4935-AB90-32459A728D40}" type="parTrans" cxnId="{613B8884-03B4-49F6-9647-1A1B45F5B8A3}">
      <dgm:prSet/>
      <dgm:spPr/>
      <dgm:t>
        <a:bodyPr/>
        <a:lstStyle/>
        <a:p>
          <a:endParaRPr lang="en-US"/>
        </a:p>
      </dgm:t>
    </dgm:pt>
    <dgm:pt modelId="{21AFF128-BFEE-4A65-9B90-1D95315F4C1D}" type="sibTrans" cxnId="{613B8884-03B4-49F6-9647-1A1B45F5B8A3}">
      <dgm:prSet/>
      <dgm:spPr/>
      <dgm:t>
        <a:bodyPr/>
        <a:lstStyle/>
        <a:p>
          <a:endParaRPr lang="en-US"/>
        </a:p>
      </dgm:t>
    </dgm:pt>
    <dgm:pt modelId="{B1E71516-194F-4BB6-A171-9771B487B168}">
      <dgm:prSet/>
      <dgm:spPr/>
      <dgm:t>
        <a:bodyPr/>
        <a:lstStyle/>
        <a:p>
          <a:r>
            <a:rPr lang="en-GB" noProof="0" dirty="0"/>
            <a:t>This is the</a:t>
          </a:r>
          <a:r>
            <a:rPr lang="en-GB" b="1" i="1" noProof="0" dirty="0"/>
            <a:t> same point </a:t>
          </a:r>
          <a:r>
            <a:rPr lang="en-GB" noProof="0" dirty="0"/>
            <a:t>just repeated from an </a:t>
          </a:r>
          <a:r>
            <a:rPr lang="en-GB" b="1" i="1" noProof="0" dirty="0"/>
            <a:t>opposite perspective</a:t>
          </a:r>
          <a:r>
            <a:rPr lang="en-GB" noProof="0" dirty="0"/>
            <a:t>.</a:t>
          </a:r>
        </a:p>
      </dgm:t>
    </dgm:pt>
    <dgm:pt modelId="{F5BDA60E-BDC3-4BC5-B8E4-DCCF25A11C46}" type="parTrans" cxnId="{B3327F6F-099E-4EC6-B826-DEE32A926FD2}">
      <dgm:prSet/>
      <dgm:spPr/>
      <dgm:t>
        <a:bodyPr/>
        <a:lstStyle/>
        <a:p>
          <a:endParaRPr lang="en-US"/>
        </a:p>
      </dgm:t>
    </dgm:pt>
    <dgm:pt modelId="{8AA7B4FD-F4B0-4695-A354-1E13A94E028C}" type="sibTrans" cxnId="{B3327F6F-099E-4EC6-B826-DEE32A926FD2}">
      <dgm:prSet/>
      <dgm:spPr/>
      <dgm:t>
        <a:bodyPr/>
        <a:lstStyle/>
        <a:p>
          <a:endParaRPr lang="en-US"/>
        </a:p>
      </dgm:t>
    </dgm:pt>
    <dgm:pt modelId="{6E64A47B-4077-4F43-BD78-C23107072925}" type="pres">
      <dgm:prSet presAssocID="{345B6E60-EA4B-4F91-BFBD-49F198AB0E95}" presName="root" presStyleCnt="0">
        <dgm:presLayoutVars>
          <dgm:dir/>
          <dgm:resizeHandles val="exact"/>
        </dgm:presLayoutVars>
      </dgm:prSet>
      <dgm:spPr/>
    </dgm:pt>
    <dgm:pt modelId="{E340C2F6-0368-4A1D-A908-4E65B8B35FCB}" type="pres">
      <dgm:prSet presAssocID="{B09BE37F-2C6A-4A95-AD99-9E880577740E}" presName="compNode" presStyleCnt="0"/>
      <dgm:spPr/>
    </dgm:pt>
    <dgm:pt modelId="{D30D8B55-9025-4F44-8792-CE5BEF5D5724}" type="pres">
      <dgm:prSet presAssocID="{B09BE37F-2C6A-4A95-AD99-9E880577740E}" presName="bgRect" presStyleLbl="bgShp" presStyleIdx="0" presStyleCnt="6"/>
      <dgm:spPr/>
    </dgm:pt>
    <dgm:pt modelId="{5A9E3318-FA82-4D3E-BE20-11BE0474B4D6}" type="pres">
      <dgm:prSet presAssocID="{B09BE37F-2C6A-4A95-AD99-9E88057774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sion chart"/>
        </a:ext>
      </dgm:extLst>
    </dgm:pt>
    <dgm:pt modelId="{6A466CDA-6F0C-48C3-A641-3A8648BDF563}" type="pres">
      <dgm:prSet presAssocID="{B09BE37F-2C6A-4A95-AD99-9E880577740E}" presName="spaceRect" presStyleCnt="0"/>
      <dgm:spPr/>
    </dgm:pt>
    <dgm:pt modelId="{3119928B-F7E8-4B24-9FA5-5C4CC38CB6AA}" type="pres">
      <dgm:prSet presAssocID="{B09BE37F-2C6A-4A95-AD99-9E880577740E}" presName="parTx" presStyleLbl="revTx" presStyleIdx="0" presStyleCnt="6">
        <dgm:presLayoutVars>
          <dgm:chMax val="0"/>
          <dgm:chPref val="0"/>
        </dgm:presLayoutVars>
      </dgm:prSet>
      <dgm:spPr/>
    </dgm:pt>
    <dgm:pt modelId="{6A1AED65-FF89-41CC-94F5-2A30D68BDAC8}" type="pres">
      <dgm:prSet presAssocID="{86BAECF1-FEFE-4FA4-8553-A562AB9312C0}" presName="sibTrans" presStyleCnt="0"/>
      <dgm:spPr/>
    </dgm:pt>
    <dgm:pt modelId="{3E690E0C-E170-47C7-B7D0-99F4EF7EA618}" type="pres">
      <dgm:prSet presAssocID="{758DB0E0-2055-4450-B9FF-032478DCA71A}" presName="compNode" presStyleCnt="0"/>
      <dgm:spPr/>
    </dgm:pt>
    <dgm:pt modelId="{8DE8FBB6-C969-4B5C-94C8-4352D4A97340}" type="pres">
      <dgm:prSet presAssocID="{758DB0E0-2055-4450-B9FF-032478DCA71A}" presName="bgRect" presStyleLbl="bgShp" presStyleIdx="1" presStyleCnt="6"/>
      <dgm:spPr/>
    </dgm:pt>
    <dgm:pt modelId="{53DDE2BC-E54F-41A1-8A94-61C6C967A457}" type="pres">
      <dgm:prSet presAssocID="{758DB0E0-2055-4450-B9FF-032478DCA71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A359A60-2BD4-46D6-A818-F6B250EA4EC1}" type="pres">
      <dgm:prSet presAssocID="{758DB0E0-2055-4450-B9FF-032478DCA71A}" presName="spaceRect" presStyleCnt="0"/>
      <dgm:spPr/>
    </dgm:pt>
    <dgm:pt modelId="{C260EA11-A876-44EA-86D6-219492915D2E}" type="pres">
      <dgm:prSet presAssocID="{758DB0E0-2055-4450-B9FF-032478DCA71A}" presName="parTx" presStyleLbl="revTx" presStyleIdx="1" presStyleCnt="6">
        <dgm:presLayoutVars>
          <dgm:chMax val="0"/>
          <dgm:chPref val="0"/>
        </dgm:presLayoutVars>
      </dgm:prSet>
      <dgm:spPr/>
    </dgm:pt>
    <dgm:pt modelId="{012DEBCE-1B4C-46E2-9FDA-BFBE017E4A6B}" type="pres">
      <dgm:prSet presAssocID="{E280D708-A3D4-4BFC-B02B-184B8FFB6D29}" presName="sibTrans" presStyleCnt="0"/>
      <dgm:spPr/>
    </dgm:pt>
    <dgm:pt modelId="{752EEF1C-DF47-4751-B404-1C578CED164A}" type="pres">
      <dgm:prSet presAssocID="{20BB6586-F9CA-4694-9085-57DDBCAA8F20}" presName="compNode" presStyleCnt="0"/>
      <dgm:spPr/>
    </dgm:pt>
    <dgm:pt modelId="{11B6ABE6-A6F1-49F3-8DAB-BEB2AFCD1F39}" type="pres">
      <dgm:prSet presAssocID="{20BB6586-F9CA-4694-9085-57DDBCAA8F20}" presName="bgRect" presStyleLbl="bgShp" presStyleIdx="2" presStyleCnt="6"/>
      <dgm:spPr/>
    </dgm:pt>
    <dgm:pt modelId="{A306E1B0-72BC-4F12-8807-91AFEE2E8B86}" type="pres">
      <dgm:prSet presAssocID="{20BB6586-F9CA-4694-9085-57DDBCAA8F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0492AAD5-5E8C-46FA-89C1-CEEFCE86436A}" type="pres">
      <dgm:prSet presAssocID="{20BB6586-F9CA-4694-9085-57DDBCAA8F20}" presName="spaceRect" presStyleCnt="0"/>
      <dgm:spPr/>
    </dgm:pt>
    <dgm:pt modelId="{6EFA640E-3C67-4815-AFD4-D805C7B487C4}" type="pres">
      <dgm:prSet presAssocID="{20BB6586-F9CA-4694-9085-57DDBCAA8F20}" presName="parTx" presStyleLbl="revTx" presStyleIdx="2" presStyleCnt="6">
        <dgm:presLayoutVars>
          <dgm:chMax val="0"/>
          <dgm:chPref val="0"/>
        </dgm:presLayoutVars>
      </dgm:prSet>
      <dgm:spPr/>
    </dgm:pt>
    <dgm:pt modelId="{10769F2B-B0D9-4CE4-B6A4-C4919AA4D1B1}" type="pres">
      <dgm:prSet presAssocID="{633B649F-A5F2-40C3-889C-987D972B80DB}" presName="sibTrans" presStyleCnt="0"/>
      <dgm:spPr/>
    </dgm:pt>
    <dgm:pt modelId="{7614E76F-07EB-442E-99FC-615C1C53060A}" type="pres">
      <dgm:prSet presAssocID="{93F9D15A-89C3-44A8-8E7E-4478FAC77DFE}" presName="compNode" presStyleCnt="0"/>
      <dgm:spPr/>
    </dgm:pt>
    <dgm:pt modelId="{BD50EB95-D922-4983-B69F-91542E67426E}" type="pres">
      <dgm:prSet presAssocID="{93F9D15A-89C3-44A8-8E7E-4478FAC77DFE}" presName="bgRect" presStyleLbl="bgShp" presStyleIdx="3" presStyleCnt="6"/>
      <dgm:spPr/>
    </dgm:pt>
    <dgm:pt modelId="{AD6B24A3-7B3D-4EB8-9D12-114E2FC5A5D4}" type="pres">
      <dgm:prSet presAssocID="{93F9D15A-89C3-44A8-8E7E-4478FAC77DF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E81BC727-42A6-41CD-BD6B-918739BBC97D}" type="pres">
      <dgm:prSet presAssocID="{93F9D15A-89C3-44A8-8E7E-4478FAC77DFE}" presName="spaceRect" presStyleCnt="0"/>
      <dgm:spPr/>
    </dgm:pt>
    <dgm:pt modelId="{EB470B0C-81D5-408C-85D8-BD27122BA615}" type="pres">
      <dgm:prSet presAssocID="{93F9D15A-89C3-44A8-8E7E-4478FAC77DFE}" presName="parTx" presStyleLbl="revTx" presStyleIdx="3" presStyleCnt="6">
        <dgm:presLayoutVars>
          <dgm:chMax val="0"/>
          <dgm:chPref val="0"/>
        </dgm:presLayoutVars>
      </dgm:prSet>
      <dgm:spPr/>
    </dgm:pt>
    <dgm:pt modelId="{9CBB2184-9016-4CB6-8B26-23D8A52EE0A4}" type="pres">
      <dgm:prSet presAssocID="{1DA0ED92-9D9E-458E-AB4E-FDD26B1F5889}" presName="sibTrans" presStyleCnt="0"/>
      <dgm:spPr/>
    </dgm:pt>
    <dgm:pt modelId="{D49A49B8-E7B4-4E7F-9078-EAE9DCB67CD2}" type="pres">
      <dgm:prSet presAssocID="{56A30407-24ED-469F-ADFF-8C7DBFB0C738}" presName="compNode" presStyleCnt="0"/>
      <dgm:spPr/>
    </dgm:pt>
    <dgm:pt modelId="{8CC35F4B-2476-48C7-B1B3-38DCD985E999}" type="pres">
      <dgm:prSet presAssocID="{56A30407-24ED-469F-ADFF-8C7DBFB0C738}" presName="bgRect" presStyleLbl="bgShp" presStyleIdx="4" presStyleCnt="6"/>
      <dgm:spPr/>
    </dgm:pt>
    <dgm:pt modelId="{86B43270-EDF1-4DBD-BE61-EB8C283C8367}" type="pres">
      <dgm:prSet presAssocID="{56A30407-24ED-469F-ADFF-8C7DBFB0C73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isconnected"/>
        </a:ext>
      </dgm:extLst>
    </dgm:pt>
    <dgm:pt modelId="{8DCDA958-F4C0-44F2-8D12-94911985B50E}" type="pres">
      <dgm:prSet presAssocID="{56A30407-24ED-469F-ADFF-8C7DBFB0C738}" presName="spaceRect" presStyleCnt="0"/>
      <dgm:spPr/>
    </dgm:pt>
    <dgm:pt modelId="{CC8A102C-E727-4010-AE01-29073EE6FF39}" type="pres">
      <dgm:prSet presAssocID="{56A30407-24ED-469F-ADFF-8C7DBFB0C738}" presName="parTx" presStyleLbl="revTx" presStyleIdx="4" presStyleCnt="6">
        <dgm:presLayoutVars>
          <dgm:chMax val="0"/>
          <dgm:chPref val="0"/>
        </dgm:presLayoutVars>
      </dgm:prSet>
      <dgm:spPr/>
    </dgm:pt>
    <dgm:pt modelId="{BACD0B2D-5DBA-4AA9-8B5D-0270C0591F8F}" type="pres">
      <dgm:prSet presAssocID="{21AFF128-BFEE-4A65-9B90-1D95315F4C1D}" presName="sibTrans" presStyleCnt="0"/>
      <dgm:spPr/>
    </dgm:pt>
    <dgm:pt modelId="{7654304E-41F9-475B-8A60-54833E737A8B}" type="pres">
      <dgm:prSet presAssocID="{B1E71516-194F-4BB6-A171-9771B487B168}" presName="compNode" presStyleCnt="0"/>
      <dgm:spPr/>
    </dgm:pt>
    <dgm:pt modelId="{A600370C-ABE9-4364-9DB8-F4C80A97555B}" type="pres">
      <dgm:prSet presAssocID="{B1E71516-194F-4BB6-A171-9771B487B168}" presName="bgRect" presStyleLbl="bgShp" presStyleIdx="5" presStyleCnt="6"/>
      <dgm:spPr/>
    </dgm:pt>
    <dgm:pt modelId="{09F7D92F-117A-43BA-BA01-000038C48061}" type="pres">
      <dgm:prSet presAssocID="{B1E71516-194F-4BB6-A171-9771B487B16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ransfer"/>
        </a:ext>
      </dgm:extLst>
    </dgm:pt>
    <dgm:pt modelId="{18FE053F-852F-4DD7-8C24-E93580168D91}" type="pres">
      <dgm:prSet presAssocID="{B1E71516-194F-4BB6-A171-9771B487B168}" presName="spaceRect" presStyleCnt="0"/>
      <dgm:spPr/>
    </dgm:pt>
    <dgm:pt modelId="{E2265846-E110-46ED-9E2A-DE79E9DEE508}" type="pres">
      <dgm:prSet presAssocID="{B1E71516-194F-4BB6-A171-9771B487B168}" presName="parTx" presStyleLbl="revTx" presStyleIdx="5" presStyleCnt="6">
        <dgm:presLayoutVars>
          <dgm:chMax val="0"/>
          <dgm:chPref val="0"/>
        </dgm:presLayoutVars>
      </dgm:prSet>
      <dgm:spPr/>
    </dgm:pt>
  </dgm:ptLst>
  <dgm:cxnLst>
    <dgm:cxn modelId="{A8D49C0D-1996-44EC-8BF8-D7C3BB7ACAED}" type="presOf" srcId="{758DB0E0-2055-4450-B9FF-032478DCA71A}" destId="{C260EA11-A876-44EA-86D6-219492915D2E}" srcOrd="0" destOrd="0" presId="urn:microsoft.com/office/officeart/2018/2/layout/IconVerticalSolidList"/>
    <dgm:cxn modelId="{B407632C-5B27-4435-924F-7D6543FEAFA7}" type="presOf" srcId="{20BB6586-F9CA-4694-9085-57DDBCAA8F20}" destId="{6EFA640E-3C67-4815-AFD4-D805C7B487C4}" srcOrd="0" destOrd="0" presId="urn:microsoft.com/office/officeart/2018/2/layout/IconVerticalSolidList"/>
    <dgm:cxn modelId="{B13E7135-A4D0-4355-9800-F752CDF6FBD0}" srcId="{345B6E60-EA4B-4F91-BFBD-49F198AB0E95}" destId="{93F9D15A-89C3-44A8-8E7E-4478FAC77DFE}" srcOrd="3" destOrd="0" parTransId="{3F027D61-8C6B-48CB-9BFB-687881F76FD8}" sibTransId="{1DA0ED92-9D9E-458E-AB4E-FDD26B1F5889}"/>
    <dgm:cxn modelId="{70EDB640-81EB-4C02-86AC-DA3B2E86D2BF}" srcId="{345B6E60-EA4B-4F91-BFBD-49F198AB0E95}" destId="{758DB0E0-2055-4450-B9FF-032478DCA71A}" srcOrd="1" destOrd="0" parTransId="{680C5A64-77BC-4DF7-9775-9E279440039E}" sibTransId="{E280D708-A3D4-4BFC-B02B-184B8FFB6D29}"/>
    <dgm:cxn modelId="{7D95D95B-5446-4916-88F2-E843903AB1C7}" type="presOf" srcId="{56A30407-24ED-469F-ADFF-8C7DBFB0C738}" destId="{CC8A102C-E727-4010-AE01-29073EE6FF39}" srcOrd="0" destOrd="0" presId="urn:microsoft.com/office/officeart/2018/2/layout/IconVerticalSolidList"/>
    <dgm:cxn modelId="{62609744-77B8-4011-982D-8DF94D70121A}" srcId="{345B6E60-EA4B-4F91-BFBD-49F198AB0E95}" destId="{B09BE37F-2C6A-4A95-AD99-9E880577740E}" srcOrd="0" destOrd="0" parTransId="{83DC4FE9-6035-4945-99CB-B38096AF16D3}" sibTransId="{86BAECF1-FEFE-4FA4-8553-A562AB9312C0}"/>
    <dgm:cxn modelId="{DA6BFC6E-67DF-41B6-A186-29C7B3ECDB4D}" srcId="{345B6E60-EA4B-4F91-BFBD-49F198AB0E95}" destId="{20BB6586-F9CA-4694-9085-57DDBCAA8F20}" srcOrd="2" destOrd="0" parTransId="{97118F24-5285-4162-8E27-9164C96616E0}" sibTransId="{633B649F-A5F2-40C3-889C-987D972B80DB}"/>
    <dgm:cxn modelId="{B3327F6F-099E-4EC6-B826-DEE32A926FD2}" srcId="{345B6E60-EA4B-4F91-BFBD-49F198AB0E95}" destId="{B1E71516-194F-4BB6-A171-9771B487B168}" srcOrd="5" destOrd="0" parTransId="{F5BDA60E-BDC3-4BC5-B8E4-DCCF25A11C46}" sibTransId="{8AA7B4FD-F4B0-4695-A354-1E13A94E028C}"/>
    <dgm:cxn modelId="{613B8884-03B4-49F6-9647-1A1B45F5B8A3}" srcId="{345B6E60-EA4B-4F91-BFBD-49F198AB0E95}" destId="{56A30407-24ED-469F-ADFF-8C7DBFB0C738}" srcOrd="4" destOrd="0" parTransId="{3242D98B-489D-4935-AB90-32459A728D40}" sibTransId="{21AFF128-BFEE-4A65-9B90-1D95315F4C1D}"/>
    <dgm:cxn modelId="{76F9569C-85FA-45E6-9175-18566E8D226A}" type="presOf" srcId="{345B6E60-EA4B-4F91-BFBD-49F198AB0E95}" destId="{6E64A47B-4077-4F43-BD78-C23107072925}" srcOrd="0" destOrd="0" presId="urn:microsoft.com/office/officeart/2018/2/layout/IconVerticalSolidList"/>
    <dgm:cxn modelId="{92D809B2-0E33-47BA-B164-2B882015963C}" type="presOf" srcId="{93F9D15A-89C3-44A8-8E7E-4478FAC77DFE}" destId="{EB470B0C-81D5-408C-85D8-BD27122BA615}" srcOrd="0" destOrd="0" presId="urn:microsoft.com/office/officeart/2018/2/layout/IconVerticalSolidList"/>
    <dgm:cxn modelId="{85A944B5-4952-4753-9751-A63B0322DC7C}" type="presOf" srcId="{B09BE37F-2C6A-4A95-AD99-9E880577740E}" destId="{3119928B-F7E8-4B24-9FA5-5C4CC38CB6AA}" srcOrd="0" destOrd="0" presId="urn:microsoft.com/office/officeart/2018/2/layout/IconVerticalSolidList"/>
    <dgm:cxn modelId="{B94310E2-86CD-45D7-B059-99E2AE6A8861}" type="presOf" srcId="{B1E71516-194F-4BB6-A171-9771B487B168}" destId="{E2265846-E110-46ED-9E2A-DE79E9DEE508}" srcOrd="0" destOrd="0" presId="urn:microsoft.com/office/officeart/2018/2/layout/IconVerticalSolidList"/>
    <dgm:cxn modelId="{09C9C628-A842-4D0E-8610-3FDD93D4674C}" type="presParOf" srcId="{6E64A47B-4077-4F43-BD78-C23107072925}" destId="{E340C2F6-0368-4A1D-A908-4E65B8B35FCB}" srcOrd="0" destOrd="0" presId="urn:microsoft.com/office/officeart/2018/2/layout/IconVerticalSolidList"/>
    <dgm:cxn modelId="{69306ED1-69AE-435C-BC9E-6887741E56E6}" type="presParOf" srcId="{E340C2F6-0368-4A1D-A908-4E65B8B35FCB}" destId="{D30D8B55-9025-4F44-8792-CE5BEF5D5724}" srcOrd="0" destOrd="0" presId="urn:microsoft.com/office/officeart/2018/2/layout/IconVerticalSolidList"/>
    <dgm:cxn modelId="{87ED9BA9-2342-4DD2-A451-D62D7AAC3C9B}" type="presParOf" srcId="{E340C2F6-0368-4A1D-A908-4E65B8B35FCB}" destId="{5A9E3318-FA82-4D3E-BE20-11BE0474B4D6}" srcOrd="1" destOrd="0" presId="urn:microsoft.com/office/officeart/2018/2/layout/IconVerticalSolidList"/>
    <dgm:cxn modelId="{A3AA24B0-C921-4D61-962A-C7760B932CD3}" type="presParOf" srcId="{E340C2F6-0368-4A1D-A908-4E65B8B35FCB}" destId="{6A466CDA-6F0C-48C3-A641-3A8648BDF563}" srcOrd="2" destOrd="0" presId="urn:microsoft.com/office/officeart/2018/2/layout/IconVerticalSolidList"/>
    <dgm:cxn modelId="{3482E003-54C8-42DD-8CE4-CA62D73A1AA5}" type="presParOf" srcId="{E340C2F6-0368-4A1D-A908-4E65B8B35FCB}" destId="{3119928B-F7E8-4B24-9FA5-5C4CC38CB6AA}" srcOrd="3" destOrd="0" presId="urn:microsoft.com/office/officeart/2018/2/layout/IconVerticalSolidList"/>
    <dgm:cxn modelId="{CA4D2E82-D00A-4223-BAA6-276EAD04FE1D}" type="presParOf" srcId="{6E64A47B-4077-4F43-BD78-C23107072925}" destId="{6A1AED65-FF89-41CC-94F5-2A30D68BDAC8}" srcOrd="1" destOrd="0" presId="urn:microsoft.com/office/officeart/2018/2/layout/IconVerticalSolidList"/>
    <dgm:cxn modelId="{5AC31464-621F-4444-927D-F3FBE9908BCC}" type="presParOf" srcId="{6E64A47B-4077-4F43-BD78-C23107072925}" destId="{3E690E0C-E170-47C7-B7D0-99F4EF7EA618}" srcOrd="2" destOrd="0" presId="urn:microsoft.com/office/officeart/2018/2/layout/IconVerticalSolidList"/>
    <dgm:cxn modelId="{8E3D602D-A1CE-4CEE-831B-03151976C6A6}" type="presParOf" srcId="{3E690E0C-E170-47C7-B7D0-99F4EF7EA618}" destId="{8DE8FBB6-C969-4B5C-94C8-4352D4A97340}" srcOrd="0" destOrd="0" presId="urn:microsoft.com/office/officeart/2018/2/layout/IconVerticalSolidList"/>
    <dgm:cxn modelId="{51B5A641-AD52-406E-BC17-4E771D04A04A}" type="presParOf" srcId="{3E690E0C-E170-47C7-B7D0-99F4EF7EA618}" destId="{53DDE2BC-E54F-41A1-8A94-61C6C967A457}" srcOrd="1" destOrd="0" presId="urn:microsoft.com/office/officeart/2018/2/layout/IconVerticalSolidList"/>
    <dgm:cxn modelId="{BC386C09-A790-4884-A447-278E12CED202}" type="presParOf" srcId="{3E690E0C-E170-47C7-B7D0-99F4EF7EA618}" destId="{3A359A60-2BD4-46D6-A818-F6B250EA4EC1}" srcOrd="2" destOrd="0" presId="urn:microsoft.com/office/officeart/2018/2/layout/IconVerticalSolidList"/>
    <dgm:cxn modelId="{F0FDFD8E-32C5-4CB5-A665-F0E6FAA92D7E}" type="presParOf" srcId="{3E690E0C-E170-47C7-B7D0-99F4EF7EA618}" destId="{C260EA11-A876-44EA-86D6-219492915D2E}" srcOrd="3" destOrd="0" presId="urn:microsoft.com/office/officeart/2018/2/layout/IconVerticalSolidList"/>
    <dgm:cxn modelId="{2B50ABF2-C6FD-4EA9-9378-A954038ED8FA}" type="presParOf" srcId="{6E64A47B-4077-4F43-BD78-C23107072925}" destId="{012DEBCE-1B4C-46E2-9FDA-BFBE017E4A6B}" srcOrd="3" destOrd="0" presId="urn:microsoft.com/office/officeart/2018/2/layout/IconVerticalSolidList"/>
    <dgm:cxn modelId="{C97F098D-2829-4372-9F79-F93F72022544}" type="presParOf" srcId="{6E64A47B-4077-4F43-BD78-C23107072925}" destId="{752EEF1C-DF47-4751-B404-1C578CED164A}" srcOrd="4" destOrd="0" presId="urn:microsoft.com/office/officeart/2018/2/layout/IconVerticalSolidList"/>
    <dgm:cxn modelId="{44B7C42F-8CE7-4418-95F0-56D02DCECC14}" type="presParOf" srcId="{752EEF1C-DF47-4751-B404-1C578CED164A}" destId="{11B6ABE6-A6F1-49F3-8DAB-BEB2AFCD1F39}" srcOrd="0" destOrd="0" presId="urn:microsoft.com/office/officeart/2018/2/layout/IconVerticalSolidList"/>
    <dgm:cxn modelId="{45335114-E9D3-4643-8DBD-DE453B3F636E}" type="presParOf" srcId="{752EEF1C-DF47-4751-B404-1C578CED164A}" destId="{A306E1B0-72BC-4F12-8807-91AFEE2E8B86}" srcOrd="1" destOrd="0" presId="urn:microsoft.com/office/officeart/2018/2/layout/IconVerticalSolidList"/>
    <dgm:cxn modelId="{2F154C44-1EA4-4152-B80A-56C243BDA43E}" type="presParOf" srcId="{752EEF1C-DF47-4751-B404-1C578CED164A}" destId="{0492AAD5-5E8C-46FA-89C1-CEEFCE86436A}" srcOrd="2" destOrd="0" presId="urn:microsoft.com/office/officeart/2018/2/layout/IconVerticalSolidList"/>
    <dgm:cxn modelId="{A1EFD04A-2B83-4215-89BF-53E0FB3B1967}" type="presParOf" srcId="{752EEF1C-DF47-4751-B404-1C578CED164A}" destId="{6EFA640E-3C67-4815-AFD4-D805C7B487C4}" srcOrd="3" destOrd="0" presId="urn:microsoft.com/office/officeart/2018/2/layout/IconVerticalSolidList"/>
    <dgm:cxn modelId="{55001E48-199A-4247-93AE-AF39800D9483}" type="presParOf" srcId="{6E64A47B-4077-4F43-BD78-C23107072925}" destId="{10769F2B-B0D9-4CE4-B6A4-C4919AA4D1B1}" srcOrd="5" destOrd="0" presId="urn:microsoft.com/office/officeart/2018/2/layout/IconVerticalSolidList"/>
    <dgm:cxn modelId="{8EA2B311-52F7-42B1-BBD5-04645C0E1AC6}" type="presParOf" srcId="{6E64A47B-4077-4F43-BD78-C23107072925}" destId="{7614E76F-07EB-442E-99FC-615C1C53060A}" srcOrd="6" destOrd="0" presId="urn:microsoft.com/office/officeart/2018/2/layout/IconVerticalSolidList"/>
    <dgm:cxn modelId="{267A72B9-21A6-4836-A12A-755CC59B8DAD}" type="presParOf" srcId="{7614E76F-07EB-442E-99FC-615C1C53060A}" destId="{BD50EB95-D922-4983-B69F-91542E67426E}" srcOrd="0" destOrd="0" presId="urn:microsoft.com/office/officeart/2018/2/layout/IconVerticalSolidList"/>
    <dgm:cxn modelId="{E2E3477D-A973-447D-A0AF-B3D9782C35C9}" type="presParOf" srcId="{7614E76F-07EB-442E-99FC-615C1C53060A}" destId="{AD6B24A3-7B3D-4EB8-9D12-114E2FC5A5D4}" srcOrd="1" destOrd="0" presId="urn:microsoft.com/office/officeart/2018/2/layout/IconVerticalSolidList"/>
    <dgm:cxn modelId="{43182B8C-7AF4-4F9C-ACA8-69F21A074C77}" type="presParOf" srcId="{7614E76F-07EB-442E-99FC-615C1C53060A}" destId="{E81BC727-42A6-41CD-BD6B-918739BBC97D}" srcOrd="2" destOrd="0" presId="urn:microsoft.com/office/officeart/2018/2/layout/IconVerticalSolidList"/>
    <dgm:cxn modelId="{EB4F44CB-FD08-473A-8A07-0560188E29F2}" type="presParOf" srcId="{7614E76F-07EB-442E-99FC-615C1C53060A}" destId="{EB470B0C-81D5-408C-85D8-BD27122BA615}" srcOrd="3" destOrd="0" presId="urn:microsoft.com/office/officeart/2018/2/layout/IconVerticalSolidList"/>
    <dgm:cxn modelId="{7D08278B-4BBD-4F0B-9ECB-282670C05415}" type="presParOf" srcId="{6E64A47B-4077-4F43-BD78-C23107072925}" destId="{9CBB2184-9016-4CB6-8B26-23D8A52EE0A4}" srcOrd="7" destOrd="0" presId="urn:microsoft.com/office/officeart/2018/2/layout/IconVerticalSolidList"/>
    <dgm:cxn modelId="{741C62E5-D79E-4A79-8C48-D2FCFDD027C8}" type="presParOf" srcId="{6E64A47B-4077-4F43-BD78-C23107072925}" destId="{D49A49B8-E7B4-4E7F-9078-EAE9DCB67CD2}" srcOrd="8" destOrd="0" presId="urn:microsoft.com/office/officeart/2018/2/layout/IconVerticalSolidList"/>
    <dgm:cxn modelId="{CD059651-0A57-463A-BFE4-C26B11158FC5}" type="presParOf" srcId="{D49A49B8-E7B4-4E7F-9078-EAE9DCB67CD2}" destId="{8CC35F4B-2476-48C7-B1B3-38DCD985E999}" srcOrd="0" destOrd="0" presId="urn:microsoft.com/office/officeart/2018/2/layout/IconVerticalSolidList"/>
    <dgm:cxn modelId="{57300BBA-607F-48F4-9958-25A749500BF1}" type="presParOf" srcId="{D49A49B8-E7B4-4E7F-9078-EAE9DCB67CD2}" destId="{86B43270-EDF1-4DBD-BE61-EB8C283C8367}" srcOrd="1" destOrd="0" presId="urn:microsoft.com/office/officeart/2018/2/layout/IconVerticalSolidList"/>
    <dgm:cxn modelId="{67173FAA-7AEF-4E21-8F29-F3ED2F02DCFE}" type="presParOf" srcId="{D49A49B8-E7B4-4E7F-9078-EAE9DCB67CD2}" destId="{8DCDA958-F4C0-44F2-8D12-94911985B50E}" srcOrd="2" destOrd="0" presId="urn:microsoft.com/office/officeart/2018/2/layout/IconVerticalSolidList"/>
    <dgm:cxn modelId="{AEE1E2B1-7FFE-4C5A-B284-C2717D440780}" type="presParOf" srcId="{D49A49B8-E7B4-4E7F-9078-EAE9DCB67CD2}" destId="{CC8A102C-E727-4010-AE01-29073EE6FF39}" srcOrd="3" destOrd="0" presId="urn:microsoft.com/office/officeart/2018/2/layout/IconVerticalSolidList"/>
    <dgm:cxn modelId="{EE77ACB5-D27F-4A93-9DDF-FD85D00CDC83}" type="presParOf" srcId="{6E64A47B-4077-4F43-BD78-C23107072925}" destId="{BACD0B2D-5DBA-4AA9-8B5D-0270C0591F8F}" srcOrd="9" destOrd="0" presId="urn:microsoft.com/office/officeart/2018/2/layout/IconVerticalSolidList"/>
    <dgm:cxn modelId="{7B2BBA1A-2551-4964-A563-BC3F8FDD9A02}" type="presParOf" srcId="{6E64A47B-4077-4F43-BD78-C23107072925}" destId="{7654304E-41F9-475B-8A60-54833E737A8B}" srcOrd="10" destOrd="0" presId="urn:microsoft.com/office/officeart/2018/2/layout/IconVerticalSolidList"/>
    <dgm:cxn modelId="{F380FEA8-9ADD-4EDC-8661-65BBFCB5D331}" type="presParOf" srcId="{7654304E-41F9-475B-8A60-54833E737A8B}" destId="{A600370C-ABE9-4364-9DB8-F4C80A97555B}" srcOrd="0" destOrd="0" presId="urn:microsoft.com/office/officeart/2018/2/layout/IconVerticalSolidList"/>
    <dgm:cxn modelId="{FDA66D26-3497-471F-B76B-7B9BAE183E2E}" type="presParOf" srcId="{7654304E-41F9-475B-8A60-54833E737A8B}" destId="{09F7D92F-117A-43BA-BA01-000038C48061}" srcOrd="1" destOrd="0" presId="urn:microsoft.com/office/officeart/2018/2/layout/IconVerticalSolidList"/>
    <dgm:cxn modelId="{E4C9745B-D06A-4D55-A254-0F106038D893}" type="presParOf" srcId="{7654304E-41F9-475B-8A60-54833E737A8B}" destId="{18FE053F-852F-4DD7-8C24-E93580168D91}" srcOrd="2" destOrd="0" presId="urn:microsoft.com/office/officeart/2018/2/layout/IconVerticalSolidList"/>
    <dgm:cxn modelId="{B5BDBAEA-8A9E-446C-BDF0-A56D1188CD61}" type="presParOf" srcId="{7654304E-41F9-475B-8A60-54833E737A8B}" destId="{E2265846-E110-46ED-9E2A-DE79E9DEE50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At the end of your worksheet, there are some exam style questions.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You should be aiming for 1 mark in 1 minute.</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answers with the answers provided.</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30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D61213-29A9-4635-95C9-BCF9FB69E3D8}"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F8CEC072-DE5E-4C63-A31D-5F6A25D2FFFA}">
      <dgm:prSet/>
      <dgm:spPr/>
      <dgm:t>
        <a:bodyPr/>
        <a:lstStyle/>
        <a:p>
          <a:pPr>
            <a:lnSpc>
              <a:spcPct val="100000"/>
            </a:lnSpc>
          </a:pPr>
          <a:r>
            <a:rPr lang="en-GB" dirty="0"/>
            <a:t>Accessing a system requires some form of </a:t>
          </a:r>
          <a:r>
            <a:rPr lang="en-GB" b="1" i="1" dirty="0"/>
            <a:t>login</a:t>
          </a:r>
          <a:r>
            <a:rPr lang="en-GB" dirty="0"/>
            <a:t>.</a:t>
          </a:r>
          <a:endParaRPr lang="en-US" dirty="0"/>
        </a:p>
      </dgm:t>
    </dgm:pt>
    <dgm:pt modelId="{D486135E-EFDC-4032-87B3-A1F79E19435E}" type="parTrans" cxnId="{A6D8822F-6203-4D40-AC78-357D71160588}">
      <dgm:prSet/>
      <dgm:spPr/>
      <dgm:t>
        <a:bodyPr/>
        <a:lstStyle/>
        <a:p>
          <a:endParaRPr lang="en-US"/>
        </a:p>
      </dgm:t>
    </dgm:pt>
    <dgm:pt modelId="{AF01153E-2C9B-495E-9079-395176078F6A}" type="sibTrans" cxnId="{A6D8822F-6203-4D40-AC78-357D71160588}">
      <dgm:prSet/>
      <dgm:spPr/>
      <dgm:t>
        <a:bodyPr/>
        <a:lstStyle/>
        <a:p>
          <a:endParaRPr lang="en-US"/>
        </a:p>
      </dgm:t>
    </dgm:pt>
    <dgm:pt modelId="{CF1AA09A-C598-47D5-9F5D-EB8D354FFDA6}">
      <dgm:prSet/>
      <dgm:spPr/>
      <dgm:t>
        <a:bodyPr/>
        <a:lstStyle/>
        <a:p>
          <a:pPr>
            <a:lnSpc>
              <a:spcPct val="100000"/>
            </a:lnSpc>
          </a:pPr>
          <a:r>
            <a:rPr lang="en-GB" dirty="0"/>
            <a:t>A login will usually have some form of </a:t>
          </a:r>
          <a:r>
            <a:rPr lang="en-GB" b="1" i="1" dirty="0"/>
            <a:t>ID</a:t>
          </a:r>
          <a:r>
            <a:rPr lang="en-GB" dirty="0"/>
            <a:t> and </a:t>
          </a:r>
          <a:r>
            <a:rPr lang="en-GB" b="1" i="1" dirty="0"/>
            <a:t>Security Check</a:t>
          </a:r>
          <a:r>
            <a:rPr lang="en-GB" dirty="0"/>
            <a:t>.</a:t>
          </a:r>
          <a:endParaRPr lang="en-US" dirty="0"/>
        </a:p>
      </dgm:t>
    </dgm:pt>
    <dgm:pt modelId="{9BE2A174-37CB-4FE1-AC1E-C0A8C60B3AF6}" type="parTrans" cxnId="{A0DC2403-2007-410D-9915-4B740F1B0F3E}">
      <dgm:prSet/>
      <dgm:spPr/>
      <dgm:t>
        <a:bodyPr/>
        <a:lstStyle/>
        <a:p>
          <a:endParaRPr lang="en-US"/>
        </a:p>
      </dgm:t>
    </dgm:pt>
    <dgm:pt modelId="{36BE821D-EB13-4AC0-86BE-CDF192D868E3}" type="sibTrans" cxnId="{A0DC2403-2007-410D-9915-4B740F1B0F3E}">
      <dgm:prSet/>
      <dgm:spPr/>
      <dgm:t>
        <a:bodyPr/>
        <a:lstStyle/>
        <a:p>
          <a:endParaRPr lang="en-US"/>
        </a:p>
      </dgm:t>
    </dgm:pt>
    <dgm:pt modelId="{208FF821-0DB2-4317-8888-D15A70DCAD24}">
      <dgm:prSet/>
      <dgm:spPr/>
      <dgm:t>
        <a:bodyPr/>
        <a:lstStyle/>
        <a:p>
          <a:pPr>
            <a:lnSpc>
              <a:spcPct val="100000"/>
            </a:lnSpc>
          </a:pPr>
          <a:r>
            <a:rPr lang="en-GB" dirty="0"/>
            <a:t>The process of accessing a system requires </a:t>
          </a:r>
          <a:r>
            <a:rPr lang="en-GB" b="1" i="1" dirty="0"/>
            <a:t>AUTHENTICATION</a:t>
          </a:r>
          <a:r>
            <a:rPr lang="en-GB" dirty="0"/>
            <a:t> and </a:t>
          </a:r>
          <a:r>
            <a:rPr lang="en-GB" b="1" i="1" dirty="0"/>
            <a:t>AUTHORISATION</a:t>
          </a:r>
          <a:r>
            <a:rPr lang="en-GB" dirty="0"/>
            <a:t>.</a:t>
          </a:r>
          <a:endParaRPr lang="en-US" dirty="0"/>
        </a:p>
      </dgm:t>
    </dgm:pt>
    <dgm:pt modelId="{85009C28-FBAA-4D42-A370-53EFE993E6AF}" type="parTrans" cxnId="{D6DB31AF-B43B-4AEF-AFC9-09D6F443E9B3}">
      <dgm:prSet/>
      <dgm:spPr/>
      <dgm:t>
        <a:bodyPr/>
        <a:lstStyle/>
        <a:p>
          <a:endParaRPr lang="en-US"/>
        </a:p>
      </dgm:t>
    </dgm:pt>
    <dgm:pt modelId="{DAD9A2DB-D563-4BF8-849E-34FBCA7DB49E}" type="sibTrans" cxnId="{D6DB31AF-B43B-4AEF-AFC9-09D6F443E9B3}">
      <dgm:prSet/>
      <dgm:spPr/>
      <dgm:t>
        <a:bodyPr/>
        <a:lstStyle/>
        <a:p>
          <a:endParaRPr lang="en-US"/>
        </a:p>
      </dgm:t>
    </dgm:pt>
    <dgm:pt modelId="{26AC584C-790F-43C3-8883-9B5FBADAAA2D}">
      <dgm:prSet/>
      <dgm:spPr/>
      <dgm:t>
        <a:bodyPr/>
        <a:lstStyle/>
        <a:p>
          <a:pPr>
            <a:lnSpc>
              <a:spcPct val="100000"/>
            </a:lnSpc>
          </a:pPr>
          <a:r>
            <a:rPr lang="en-GB"/>
            <a:t>We will look at these in the next slides.</a:t>
          </a:r>
          <a:endParaRPr lang="en-US"/>
        </a:p>
      </dgm:t>
    </dgm:pt>
    <dgm:pt modelId="{5CB31B3D-9F51-4133-B48A-FBA66EF0F141}" type="parTrans" cxnId="{466312CB-4797-4145-9300-78732459EB0E}">
      <dgm:prSet/>
      <dgm:spPr/>
      <dgm:t>
        <a:bodyPr/>
        <a:lstStyle/>
        <a:p>
          <a:endParaRPr lang="en-US"/>
        </a:p>
      </dgm:t>
    </dgm:pt>
    <dgm:pt modelId="{D9462C1D-8E61-485D-A6C3-2C5177496FEB}" type="sibTrans" cxnId="{466312CB-4797-4145-9300-78732459EB0E}">
      <dgm:prSet/>
      <dgm:spPr/>
      <dgm:t>
        <a:bodyPr/>
        <a:lstStyle/>
        <a:p>
          <a:endParaRPr lang="en-US"/>
        </a:p>
      </dgm:t>
    </dgm:pt>
    <dgm:pt modelId="{5D4A332B-974D-414A-A752-E72A83583151}">
      <dgm:prSet/>
      <dgm:spPr/>
      <dgm:t>
        <a:bodyPr/>
        <a:lstStyle/>
        <a:p>
          <a:pPr>
            <a:lnSpc>
              <a:spcPct val="100000"/>
            </a:lnSpc>
          </a:pPr>
          <a:r>
            <a:rPr lang="en-GB" dirty="0"/>
            <a:t>The ID may be a </a:t>
          </a:r>
          <a:r>
            <a:rPr lang="en-GB" b="1" i="1" dirty="0"/>
            <a:t>username</a:t>
          </a:r>
          <a:r>
            <a:rPr lang="en-GB" dirty="0"/>
            <a:t>.</a:t>
          </a:r>
          <a:endParaRPr lang="en-US" dirty="0"/>
        </a:p>
      </dgm:t>
    </dgm:pt>
    <dgm:pt modelId="{E5111BFB-9449-415C-BA57-57279DF271BE}" type="parTrans" cxnId="{9EBE6766-ECCA-445B-BDD4-42BC1AAB618C}">
      <dgm:prSet/>
      <dgm:spPr/>
      <dgm:t>
        <a:bodyPr/>
        <a:lstStyle/>
        <a:p>
          <a:endParaRPr lang="en-GB"/>
        </a:p>
      </dgm:t>
    </dgm:pt>
    <dgm:pt modelId="{1D59C36A-4C13-4C68-9B0F-1E0B905689B8}" type="sibTrans" cxnId="{9EBE6766-ECCA-445B-BDD4-42BC1AAB618C}">
      <dgm:prSet/>
      <dgm:spPr/>
      <dgm:t>
        <a:bodyPr/>
        <a:lstStyle/>
        <a:p>
          <a:endParaRPr lang="en-GB"/>
        </a:p>
      </dgm:t>
    </dgm:pt>
    <dgm:pt modelId="{BFC85721-BA6D-4B9E-9290-093231C1CBB4}">
      <dgm:prSet/>
      <dgm:spPr/>
      <dgm:t>
        <a:bodyPr/>
        <a:lstStyle/>
        <a:p>
          <a:pPr>
            <a:lnSpc>
              <a:spcPct val="100000"/>
            </a:lnSpc>
          </a:pPr>
          <a:r>
            <a:rPr lang="en-GB" dirty="0"/>
            <a:t>The security check may be a </a:t>
          </a:r>
          <a:r>
            <a:rPr lang="en-GB" b="1" i="1" dirty="0"/>
            <a:t>password</a:t>
          </a:r>
          <a:r>
            <a:rPr lang="en-GB" dirty="0"/>
            <a:t>.</a:t>
          </a:r>
        </a:p>
      </dgm:t>
    </dgm:pt>
    <dgm:pt modelId="{A36F714D-7244-458E-B9EC-301C2CD3DD09}" type="parTrans" cxnId="{672BBB46-C7A7-484F-9A9A-F96B3B51A134}">
      <dgm:prSet/>
      <dgm:spPr/>
      <dgm:t>
        <a:bodyPr/>
        <a:lstStyle/>
        <a:p>
          <a:endParaRPr lang="en-GB"/>
        </a:p>
      </dgm:t>
    </dgm:pt>
    <dgm:pt modelId="{DC92F5DE-5632-4EE0-BF38-1F6FB720672E}" type="sibTrans" cxnId="{672BBB46-C7A7-484F-9A9A-F96B3B51A134}">
      <dgm:prSet/>
      <dgm:spPr/>
      <dgm:t>
        <a:bodyPr/>
        <a:lstStyle/>
        <a:p>
          <a:endParaRPr lang="en-GB"/>
        </a:p>
      </dgm:t>
    </dgm:pt>
    <dgm:pt modelId="{A28AD485-1F9C-41CA-922B-AC877F2253A1}" type="pres">
      <dgm:prSet presAssocID="{B8D61213-29A9-4635-95C9-BCF9FB69E3D8}" presName="root" presStyleCnt="0">
        <dgm:presLayoutVars>
          <dgm:dir/>
          <dgm:resizeHandles val="exact"/>
        </dgm:presLayoutVars>
      </dgm:prSet>
      <dgm:spPr/>
    </dgm:pt>
    <dgm:pt modelId="{B61AC808-AD67-4BCE-AFCF-9F1A349BC8B1}" type="pres">
      <dgm:prSet presAssocID="{F8CEC072-DE5E-4C63-A31D-5F6A25D2FFFA}" presName="compNode" presStyleCnt="0"/>
      <dgm:spPr/>
    </dgm:pt>
    <dgm:pt modelId="{521A537D-5BE5-4047-B028-6B6833D92215}" type="pres">
      <dgm:prSet presAssocID="{F8CEC072-DE5E-4C63-A31D-5F6A25D2FFFA}" presName="bgRect" presStyleLbl="bgShp" presStyleIdx="0" presStyleCnt="6"/>
      <dgm:spPr/>
    </dgm:pt>
    <dgm:pt modelId="{2EF9D042-2943-4FE3-B19B-010ACA301DE8}" type="pres">
      <dgm:prSet presAssocID="{F8CEC072-DE5E-4C63-A31D-5F6A25D2FFFA}"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4DFAEC26-335B-4F51-BC1A-16DDC59B2BD4}" type="pres">
      <dgm:prSet presAssocID="{F8CEC072-DE5E-4C63-A31D-5F6A25D2FFFA}" presName="spaceRect" presStyleCnt="0"/>
      <dgm:spPr/>
    </dgm:pt>
    <dgm:pt modelId="{0ABF906A-D5D4-4570-97A3-E8CC71A4B3DF}" type="pres">
      <dgm:prSet presAssocID="{F8CEC072-DE5E-4C63-A31D-5F6A25D2FFFA}" presName="parTx" presStyleLbl="revTx" presStyleIdx="0" presStyleCnt="6">
        <dgm:presLayoutVars>
          <dgm:chMax val="0"/>
          <dgm:chPref val="0"/>
        </dgm:presLayoutVars>
      </dgm:prSet>
      <dgm:spPr/>
    </dgm:pt>
    <dgm:pt modelId="{80ACC7F3-E839-41BD-B802-5CB6A93673D2}" type="pres">
      <dgm:prSet presAssocID="{AF01153E-2C9B-495E-9079-395176078F6A}" presName="sibTrans" presStyleCnt="0"/>
      <dgm:spPr/>
    </dgm:pt>
    <dgm:pt modelId="{BFA733E5-24B9-4A4E-9505-A75098A35505}" type="pres">
      <dgm:prSet presAssocID="{CF1AA09A-C598-47D5-9F5D-EB8D354FFDA6}" presName="compNode" presStyleCnt="0"/>
      <dgm:spPr/>
    </dgm:pt>
    <dgm:pt modelId="{ED97D6A1-1C10-4B6A-BD6C-CB34357B71DE}" type="pres">
      <dgm:prSet presAssocID="{CF1AA09A-C598-47D5-9F5D-EB8D354FFDA6}" presName="bgRect" presStyleLbl="bgShp" presStyleIdx="1" presStyleCnt="6"/>
      <dgm:spPr/>
    </dgm:pt>
    <dgm:pt modelId="{E1ADA3F6-0FED-4233-BB86-4C7E31D79FDF}" type="pres">
      <dgm:prSet presAssocID="{CF1AA09A-C598-47D5-9F5D-EB8D354FFDA6}"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mployee Badge"/>
        </a:ext>
      </dgm:extLst>
    </dgm:pt>
    <dgm:pt modelId="{9B16621C-9F8A-4241-84DC-654A64C1A452}" type="pres">
      <dgm:prSet presAssocID="{CF1AA09A-C598-47D5-9F5D-EB8D354FFDA6}" presName="spaceRect" presStyleCnt="0"/>
      <dgm:spPr/>
    </dgm:pt>
    <dgm:pt modelId="{EF1B8FE1-5718-407D-8201-47D80E5F1B90}" type="pres">
      <dgm:prSet presAssocID="{CF1AA09A-C598-47D5-9F5D-EB8D354FFDA6}" presName="parTx" presStyleLbl="revTx" presStyleIdx="1" presStyleCnt="6">
        <dgm:presLayoutVars>
          <dgm:chMax val="0"/>
          <dgm:chPref val="0"/>
        </dgm:presLayoutVars>
      </dgm:prSet>
      <dgm:spPr/>
    </dgm:pt>
    <dgm:pt modelId="{36F0FACA-9AF9-4626-B2C2-46B7A1322C4D}" type="pres">
      <dgm:prSet presAssocID="{36BE821D-EB13-4AC0-86BE-CDF192D868E3}" presName="sibTrans" presStyleCnt="0"/>
      <dgm:spPr/>
    </dgm:pt>
    <dgm:pt modelId="{4F4CB4AE-CAE9-4658-A6AE-DE44C49AB4B2}" type="pres">
      <dgm:prSet presAssocID="{5D4A332B-974D-414A-A752-E72A83583151}" presName="compNode" presStyleCnt="0"/>
      <dgm:spPr/>
    </dgm:pt>
    <dgm:pt modelId="{E478FF0D-6C9B-4BF0-9E37-E9D50C9CAB89}" type="pres">
      <dgm:prSet presAssocID="{5D4A332B-974D-414A-A752-E72A83583151}" presName="bgRect" presStyleLbl="bgShp" presStyleIdx="2" presStyleCnt="6"/>
      <dgm:spPr/>
    </dgm:pt>
    <dgm:pt modelId="{4F2A2E63-8D54-48FF-ACC3-EDFB0847FCCC}" type="pres">
      <dgm:prSet presAssocID="{5D4A332B-974D-414A-A752-E72A83583151}" presName="iconRect" presStyleLbl="node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Ui Ux with solid fill"/>
        </a:ext>
      </dgm:extLst>
    </dgm:pt>
    <dgm:pt modelId="{A639595B-A9E2-4B5E-A710-0CE0A2432F15}" type="pres">
      <dgm:prSet presAssocID="{5D4A332B-974D-414A-A752-E72A83583151}" presName="spaceRect" presStyleCnt="0"/>
      <dgm:spPr/>
    </dgm:pt>
    <dgm:pt modelId="{79E30E23-596E-4FB5-A30C-0C65036CD921}" type="pres">
      <dgm:prSet presAssocID="{5D4A332B-974D-414A-A752-E72A83583151}" presName="parTx" presStyleLbl="revTx" presStyleIdx="2" presStyleCnt="6">
        <dgm:presLayoutVars>
          <dgm:chMax val="0"/>
          <dgm:chPref val="0"/>
        </dgm:presLayoutVars>
      </dgm:prSet>
      <dgm:spPr/>
    </dgm:pt>
    <dgm:pt modelId="{7EED97FB-4D48-40BE-9E08-836369144DC2}" type="pres">
      <dgm:prSet presAssocID="{1D59C36A-4C13-4C68-9B0F-1E0B905689B8}" presName="sibTrans" presStyleCnt="0"/>
      <dgm:spPr/>
    </dgm:pt>
    <dgm:pt modelId="{642492A3-7B7C-438C-8EF3-51C570A0451F}" type="pres">
      <dgm:prSet presAssocID="{BFC85721-BA6D-4B9E-9290-093231C1CBB4}" presName="compNode" presStyleCnt="0"/>
      <dgm:spPr/>
    </dgm:pt>
    <dgm:pt modelId="{CF0AA326-8EE7-45EA-B46B-2801A03B29FF}" type="pres">
      <dgm:prSet presAssocID="{BFC85721-BA6D-4B9E-9290-093231C1CBB4}" presName="bgRect" presStyleLbl="bgShp" presStyleIdx="3" presStyleCnt="6"/>
      <dgm:spPr/>
    </dgm:pt>
    <dgm:pt modelId="{78E4153E-09C6-4250-8D20-27C8588AEEFE}" type="pres">
      <dgm:prSet presAssocID="{BFC85721-BA6D-4B9E-9290-093231C1CBB4}"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Key with solid fill"/>
        </a:ext>
      </dgm:extLst>
    </dgm:pt>
    <dgm:pt modelId="{B19F91EE-E473-4AFA-AA18-6D777BA61835}" type="pres">
      <dgm:prSet presAssocID="{BFC85721-BA6D-4B9E-9290-093231C1CBB4}" presName="spaceRect" presStyleCnt="0"/>
      <dgm:spPr/>
    </dgm:pt>
    <dgm:pt modelId="{15D6F1C9-986D-4B61-8AFF-2756F4D5F699}" type="pres">
      <dgm:prSet presAssocID="{BFC85721-BA6D-4B9E-9290-093231C1CBB4}" presName="parTx" presStyleLbl="revTx" presStyleIdx="3" presStyleCnt="6">
        <dgm:presLayoutVars>
          <dgm:chMax val="0"/>
          <dgm:chPref val="0"/>
        </dgm:presLayoutVars>
      </dgm:prSet>
      <dgm:spPr/>
    </dgm:pt>
    <dgm:pt modelId="{1AADD942-8F06-4E53-A40B-B11AF4E20F1E}" type="pres">
      <dgm:prSet presAssocID="{DC92F5DE-5632-4EE0-BF38-1F6FB720672E}" presName="sibTrans" presStyleCnt="0"/>
      <dgm:spPr/>
    </dgm:pt>
    <dgm:pt modelId="{48AE8177-657A-4D2B-A5E1-B7850203C435}" type="pres">
      <dgm:prSet presAssocID="{208FF821-0DB2-4317-8888-D15A70DCAD24}" presName="compNode" presStyleCnt="0"/>
      <dgm:spPr/>
    </dgm:pt>
    <dgm:pt modelId="{3CC8921B-BD9B-4096-B6DA-F921FC2D7FEE}" type="pres">
      <dgm:prSet presAssocID="{208FF821-0DB2-4317-8888-D15A70DCAD24}" presName="bgRect" presStyleLbl="bgShp" presStyleIdx="4" presStyleCnt="6"/>
      <dgm:spPr/>
    </dgm:pt>
    <dgm:pt modelId="{98D89FAE-0C95-4C24-8CE3-8D1534EFE993}" type="pres">
      <dgm:prSet presAssocID="{208FF821-0DB2-4317-8888-D15A70DCAD24}" presName="iconRect" presStyleLbl="node1" presStyleIdx="4"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Key"/>
        </a:ext>
      </dgm:extLst>
    </dgm:pt>
    <dgm:pt modelId="{630C1384-2B9E-49FC-85B1-D082E46517D2}" type="pres">
      <dgm:prSet presAssocID="{208FF821-0DB2-4317-8888-D15A70DCAD24}" presName="spaceRect" presStyleCnt="0"/>
      <dgm:spPr/>
    </dgm:pt>
    <dgm:pt modelId="{B23F992C-312C-4388-B74C-896437BA6FCB}" type="pres">
      <dgm:prSet presAssocID="{208FF821-0DB2-4317-8888-D15A70DCAD24}" presName="parTx" presStyleLbl="revTx" presStyleIdx="4" presStyleCnt="6">
        <dgm:presLayoutVars>
          <dgm:chMax val="0"/>
          <dgm:chPref val="0"/>
        </dgm:presLayoutVars>
      </dgm:prSet>
      <dgm:spPr/>
    </dgm:pt>
    <dgm:pt modelId="{821A3673-2DBF-4ABF-9758-6BEF3435A580}" type="pres">
      <dgm:prSet presAssocID="{DAD9A2DB-D563-4BF8-849E-34FBCA7DB49E}" presName="sibTrans" presStyleCnt="0"/>
      <dgm:spPr/>
    </dgm:pt>
    <dgm:pt modelId="{18942B58-6ABA-47A8-9541-746C600B3C97}" type="pres">
      <dgm:prSet presAssocID="{26AC584C-790F-43C3-8883-9B5FBADAAA2D}" presName="compNode" presStyleCnt="0"/>
      <dgm:spPr/>
    </dgm:pt>
    <dgm:pt modelId="{DD751E4B-3CE4-4DB7-9F1F-1F34661A084C}" type="pres">
      <dgm:prSet presAssocID="{26AC584C-790F-43C3-8883-9B5FBADAAA2D}" presName="bgRect" presStyleLbl="bgShp" presStyleIdx="5" presStyleCnt="6"/>
      <dgm:spPr/>
    </dgm:pt>
    <dgm:pt modelId="{61A73DF6-A7CD-46D1-83A4-F48126224074}" type="pres">
      <dgm:prSet presAssocID="{26AC584C-790F-43C3-8883-9B5FBADAAA2D}" presName="iconRect" presStyleLbl="node1" presStyleIdx="5" presStyleCnt="6"/>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a:noFill/>
        </a:ln>
      </dgm:spPr>
      <dgm:extLst>
        <a:ext uri="{E40237B7-FDA0-4F09-8148-C483321AD2D9}">
          <dgm14:cNvPr xmlns:dgm14="http://schemas.microsoft.com/office/drawing/2010/diagram" id="0" name="" descr="Projector screen"/>
        </a:ext>
      </dgm:extLst>
    </dgm:pt>
    <dgm:pt modelId="{9A5E1DB7-8AB4-40F5-9BDF-FD2FB2BF9620}" type="pres">
      <dgm:prSet presAssocID="{26AC584C-790F-43C3-8883-9B5FBADAAA2D}" presName="spaceRect" presStyleCnt="0"/>
      <dgm:spPr/>
    </dgm:pt>
    <dgm:pt modelId="{87D858E5-613B-4B6F-AB8D-7AC0546E853E}" type="pres">
      <dgm:prSet presAssocID="{26AC584C-790F-43C3-8883-9B5FBADAAA2D}" presName="parTx" presStyleLbl="revTx" presStyleIdx="5" presStyleCnt="6">
        <dgm:presLayoutVars>
          <dgm:chMax val="0"/>
          <dgm:chPref val="0"/>
        </dgm:presLayoutVars>
      </dgm:prSet>
      <dgm:spPr/>
    </dgm:pt>
  </dgm:ptLst>
  <dgm:cxnLst>
    <dgm:cxn modelId="{A0DC2403-2007-410D-9915-4B740F1B0F3E}" srcId="{B8D61213-29A9-4635-95C9-BCF9FB69E3D8}" destId="{CF1AA09A-C598-47D5-9F5D-EB8D354FFDA6}" srcOrd="1" destOrd="0" parTransId="{9BE2A174-37CB-4FE1-AC1E-C0A8C60B3AF6}" sibTransId="{36BE821D-EB13-4AC0-86BE-CDF192D868E3}"/>
    <dgm:cxn modelId="{48E23D2B-D8DC-47A8-B2C1-BB58BC91D1C3}" type="presOf" srcId="{CF1AA09A-C598-47D5-9F5D-EB8D354FFDA6}" destId="{EF1B8FE1-5718-407D-8201-47D80E5F1B90}" srcOrd="0" destOrd="0" presId="urn:microsoft.com/office/officeart/2018/2/layout/IconVerticalSolidList"/>
    <dgm:cxn modelId="{FA357D2B-901D-417A-BC35-0131B0D602DF}" type="presOf" srcId="{208FF821-0DB2-4317-8888-D15A70DCAD24}" destId="{B23F992C-312C-4388-B74C-896437BA6FCB}" srcOrd="0" destOrd="0" presId="urn:microsoft.com/office/officeart/2018/2/layout/IconVerticalSolidList"/>
    <dgm:cxn modelId="{440E142C-AB08-430F-ACE1-C7CF9A2EFD26}" type="presOf" srcId="{26AC584C-790F-43C3-8883-9B5FBADAAA2D}" destId="{87D858E5-613B-4B6F-AB8D-7AC0546E853E}" srcOrd="0" destOrd="0" presId="urn:microsoft.com/office/officeart/2018/2/layout/IconVerticalSolidList"/>
    <dgm:cxn modelId="{A6D8822F-6203-4D40-AC78-357D71160588}" srcId="{B8D61213-29A9-4635-95C9-BCF9FB69E3D8}" destId="{F8CEC072-DE5E-4C63-A31D-5F6A25D2FFFA}" srcOrd="0" destOrd="0" parTransId="{D486135E-EFDC-4032-87B3-A1F79E19435E}" sibTransId="{AF01153E-2C9B-495E-9079-395176078F6A}"/>
    <dgm:cxn modelId="{9EBE6766-ECCA-445B-BDD4-42BC1AAB618C}" srcId="{B8D61213-29A9-4635-95C9-BCF9FB69E3D8}" destId="{5D4A332B-974D-414A-A752-E72A83583151}" srcOrd="2" destOrd="0" parTransId="{E5111BFB-9449-415C-BA57-57279DF271BE}" sibTransId="{1D59C36A-4C13-4C68-9B0F-1E0B905689B8}"/>
    <dgm:cxn modelId="{672BBB46-C7A7-484F-9A9A-F96B3B51A134}" srcId="{B8D61213-29A9-4635-95C9-BCF9FB69E3D8}" destId="{BFC85721-BA6D-4B9E-9290-093231C1CBB4}" srcOrd="3" destOrd="0" parTransId="{A36F714D-7244-458E-B9EC-301C2CD3DD09}" sibTransId="{DC92F5DE-5632-4EE0-BF38-1F6FB720672E}"/>
    <dgm:cxn modelId="{ED4AA870-4BDD-4341-8601-EE50193AC5DE}" type="presOf" srcId="{BFC85721-BA6D-4B9E-9290-093231C1CBB4}" destId="{15D6F1C9-986D-4B61-8AFF-2756F4D5F699}" srcOrd="0" destOrd="0" presId="urn:microsoft.com/office/officeart/2018/2/layout/IconVerticalSolidList"/>
    <dgm:cxn modelId="{2F1C7953-3ED6-4BB7-80B2-8783BF0C6771}" type="presOf" srcId="{B8D61213-29A9-4635-95C9-BCF9FB69E3D8}" destId="{A28AD485-1F9C-41CA-922B-AC877F2253A1}" srcOrd="0" destOrd="0" presId="urn:microsoft.com/office/officeart/2018/2/layout/IconVerticalSolidList"/>
    <dgm:cxn modelId="{88B48C57-1086-44B8-8FD3-071C339FBA9D}" type="presOf" srcId="{F8CEC072-DE5E-4C63-A31D-5F6A25D2FFFA}" destId="{0ABF906A-D5D4-4570-97A3-E8CC71A4B3DF}" srcOrd="0" destOrd="0" presId="urn:microsoft.com/office/officeart/2018/2/layout/IconVerticalSolidList"/>
    <dgm:cxn modelId="{D6DB31AF-B43B-4AEF-AFC9-09D6F443E9B3}" srcId="{B8D61213-29A9-4635-95C9-BCF9FB69E3D8}" destId="{208FF821-0DB2-4317-8888-D15A70DCAD24}" srcOrd="4" destOrd="0" parTransId="{85009C28-FBAA-4D42-A370-53EFE993E6AF}" sibTransId="{DAD9A2DB-D563-4BF8-849E-34FBCA7DB49E}"/>
    <dgm:cxn modelId="{466312CB-4797-4145-9300-78732459EB0E}" srcId="{B8D61213-29A9-4635-95C9-BCF9FB69E3D8}" destId="{26AC584C-790F-43C3-8883-9B5FBADAAA2D}" srcOrd="5" destOrd="0" parTransId="{5CB31B3D-9F51-4133-B48A-FBA66EF0F141}" sibTransId="{D9462C1D-8E61-485D-A6C3-2C5177496FEB}"/>
    <dgm:cxn modelId="{9A7B4DE1-D2AC-41FC-906F-553F9BE61F91}" type="presOf" srcId="{5D4A332B-974D-414A-A752-E72A83583151}" destId="{79E30E23-596E-4FB5-A30C-0C65036CD921}" srcOrd="0" destOrd="0" presId="urn:microsoft.com/office/officeart/2018/2/layout/IconVerticalSolidList"/>
    <dgm:cxn modelId="{481615C2-2F6C-4FE2-BC20-5F07CE0981A0}" type="presParOf" srcId="{A28AD485-1F9C-41CA-922B-AC877F2253A1}" destId="{B61AC808-AD67-4BCE-AFCF-9F1A349BC8B1}" srcOrd="0" destOrd="0" presId="urn:microsoft.com/office/officeart/2018/2/layout/IconVerticalSolidList"/>
    <dgm:cxn modelId="{A09C65D2-08AF-43C0-865E-3A546D39064F}" type="presParOf" srcId="{B61AC808-AD67-4BCE-AFCF-9F1A349BC8B1}" destId="{521A537D-5BE5-4047-B028-6B6833D92215}" srcOrd="0" destOrd="0" presId="urn:microsoft.com/office/officeart/2018/2/layout/IconVerticalSolidList"/>
    <dgm:cxn modelId="{77A94EB5-B7A0-45D0-94C9-B42324EDB582}" type="presParOf" srcId="{B61AC808-AD67-4BCE-AFCF-9F1A349BC8B1}" destId="{2EF9D042-2943-4FE3-B19B-010ACA301DE8}" srcOrd="1" destOrd="0" presId="urn:microsoft.com/office/officeart/2018/2/layout/IconVerticalSolidList"/>
    <dgm:cxn modelId="{61F7F511-3A83-48D5-8810-E0E0753CCA3A}" type="presParOf" srcId="{B61AC808-AD67-4BCE-AFCF-9F1A349BC8B1}" destId="{4DFAEC26-335B-4F51-BC1A-16DDC59B2BD4}" srcOrd="2" destOrd="0" presId="urn:microsoft.com/office/officeart/2018/2/layout/IconVerticalSolidList"/>
    <dgm:cxn modelId="{CACDF472-EDB3-4496-98F9-7E7A98CDC8A9}" type="presParOf" srcId="{B61AC808-AD67-4BCE-AFCF-9F1A349BC8B1}" destId="{0ABF906A-D5D4-4570-97A3-E8CC71A4B3DF}" srcOrd="3" destOrd="0" presId="urn:microsoft.com/office/officeart/2018/2/layout/IconVerticalSolidList"/>
    <dgm:cxn modelId="{7F7D5A73-0A2A-49C7-B1C9-A5030E6DD5C6}" type="presParOf" srcId="{A28AD485-1F9C-41CA-922B-AC877F2253A1}" destId="{80ACC7F3-E839-41BD-B802-5CB6A93673D2}" srcOrd="1" destOrd="0" presId="urn:microsoft.com/office/officeart/2018/2/layout/IconVerticalSolidList"/>
    <dgm:cxn modelId="{279B1D7E-80BB-4C10-B4DE-60EF6F5D8069}" type="presParOf" srcId="{A28AD485-1F9C-41CA-922B-AC877F2253A1}" destId="{BFA733E5-24B9-4A4E-9505-A75098A35505}" srcOrd="2" destOrd="0" presId="urn:microsoft.com/office/officeart/2018/2/layout/IconVerticalSolidList"/>
    <dgm:cxn modelId="{36787EC0-19AF-42E5-A98A-79AE4F0B4E2A}" type="presParOf" srcId="{BFA733E5-24B9-4A4E-9505-A75098A35505}" destId="{ED97D6A1-1C10-4B6A-BD6C-CB34357B71DE}" srcOrd="0" destOrd="0" presId="urn:microsoft.com/office/officeart/2018/2/layout/IconVerticalSolidList"/>
    <dgm:cxn modelId="{9C1FC8B9-474D-4259-B57A-01829460595E}" type="presParOf" srcId="{BFA733E5-24B9-4A4E-9505-A75098A35505}" destId="{E1ADA3F6-0FED-4233-BB86-4C7E31D79FDF}" srcOrd="1" destOrd="0" presId="urn:microsoft.com/office/officeart/2018/2/layout/IconVerticalSolidList"/>
    <dgm:cxn modelId="{09214F72-4D02-47BB-B398-5F63A4F54235}" type="presParOf" srcId="{BFA733E5-24B9-4A4E-9505-A75098A35505}" destId="{9B16621C-9F8A-4241-84DC-654A64C1A452}" srcOrd="2" destOrd="0" presId="urn:microsoft.com/office/officeart/2018/2/layout/IconVerticalSolidList"/>
    <dgm:cxn modelId="{C8BA1141-CF26-42A8-AA79-72273300E07F}" type="presParOf" srcId="{BFA733E5-24B9-4A4E-9505-A75098A35505}" destId="{EF1B8FE1-5718-407D-8201-47D80E5F1B90}" srcOrd="3" destOrd="0" presId="urn:microsoft.com/office/officeart/2018/2/layout/IconVerticalSolidList"/>
    <dgm:cxn modelId="{4D939470-F6FB-4051-AD06-040D1B158100}" type="presParOf" srcId="{A28AD485-1F9C-41CA-922B-AC877F2253A1}" destId="{36F0FACA-9AF9-4626-B2C2-46B7A1322C4D}" srcOrd="3" destOrd="0" presId="urn:microsoft.com/office/officeart/2018/2/layout/IconVerticalSolidList"/>
    <dgm:cxn modelId="{F46436C3-C144-4975-9773-7EB201141430}" type="presParOf" srcId="{A28AD485-1F9C-41CA-922B-AC877F2253A1}" destId="{4F4CB4AE-CAE9-4658-A6AE-DE44C49AB4B2}" srcOrd="4" destOrd="0" presId="urn:microsoft.com/office/officeart/2018/2/layout/IconVerticalSolidList"/>
    <dgm:cxn modelId="{E0F5C0B5-63B1-438A-A71A-4121705C1DAF}" type="presParOf" srcId="{4F4CB4AE-CAE9-4658-A6AE-DE44C49AB4B2}" destId="{E478FF0D-6C9B-4BF0-9E37-E9D50C9CAB89}" srcOrd="0" destOrd="0" presId="urn:microsoft.com/office/officeart/2018/2/layout/IconVerticalSolidList"/>
    <dgm:cxn modelId="{D9A2E7F5-397C-4D80-8413-4F607A55ABFE}" type="presParOf" srcId="{4F4CB4AE-CAE9-4658-A6AE-DE44C49AB4B2}" destId="{4F2A2E63-8D54-48FF-ACC3-EDFB0847FCCC}" srcOrd="1" destOrd="0" presId="urn:microsoft.com/office/officeart/2018/2/layout/IconVerticalSolidList"/>
    <dgm:cxn modelId="{82A0D2E8-644E-44AD-9E83-D323346CEE82}" type="presParOf" srcId="{4F4CB4AE-CAE9-4658-A6AE-DE44C49AB4B2}" destId="{A639595B-A9E2-4B5E-A710-0CE0A2432F15}" srcOrd="2" destOrd="0" presId="urn:microsoft.com/office/officeart/2018/2/layout/IconVerticalSolidList"/>
    <dgm:cxn modelId="{11A52257-641B-4E3E-BA9E-3EB8F09F7477}" type="presParOf" srcId="{4F4CB4AE-CAE9-4658-A6AE-DE44C49AB4B2}" destId="{79E30E23-596E-4FB5-A30C-0C65036CD921}" srcOrd="3" destOrd="0" presId="urn:microsoft.com/office/officeart/2018/2/layout/IconVerticalSolidList"/>
    <dgm:cxn modelId="{D0905240-02B1-4012-B154-24BCAEA439D8}" type="presParOf" srcId="{A28AD485-1F9C-41CA-922B-AC877F2253A1}" destId="{7EED97FB-4D48-40BE-9E08-836369144DC2}" srcOrd="5" destOrd="0" presId="urn:microsoft.com/office/officeart/2018/2/layout/IconVerticalSolidList"/>
    <dgm:cxn modelId="{DA850296-9B89-49A2-8273-6A1DB437B02B}" type="presParOf" srcId="{A28AD485-1F9C-41CA-922B-AC877F2253A1}" destId="{642492A3-7B7C-438C-8EF3-51C570A0451F}" srcOrd="6" destOrd="0" presId="urn:microsoft.com/office/officeart/2018/2/layout/IconVerticalSolidList"/>
    <dgm:cxn modelId="{7800E0A5-1D65-49AF-A802-420F8AA8C835}" type="presParOf" srcId="{642492A3-7B7C-438C-8EF3-51C570A0451F}" destId="{CF0AA326-8EE7-45EA-B46B-2801A03B29FF}" srcOrd="0" destOrd="0" presId="urn:microsoft.com/office/officeart/2018/2/layout/IconVerticalSolidList"/>
    <dgm:cxn modelId="{142E2657-AE6B-45AA-8A24-95A221093B10}" type="presParOf" srcId="{642492A3-7B7C-438C-8EF3-51C570A0451F}" destId="{78E4153E-09C6-4250-8D20-27C8588AEEFE}" srcOrd="1" destOrd="0" presId="urn:microsoft.com/office/officeart/2018/2/layout/IconVerticalSolidList"/>
    <dgm:cxn modelId="{0E14654D-DB55-4A56-B650-B018E42D8616}" type="presParOf" srcId="{642492A3-7B7C-438C-8EF3-51C570A0451F}" destId="{B19F91EE-E473-4AFA-AA18-6D777BA61835}" srcOrd="2" destOrd="0" presId="urn:microsoft.com/office/officeart/2018/2/layout/IconVerticalSolidList"/>
    <dgm:cxn modelId="{EE528500-47E5-42D4-B16A-65187C59C75A}" type="presParOf" srcId="{642492A3-7B7C-438C-8EF3-51C570A0451F}" destId="{15D6F1C9-986D-4B61-8AFF-2756F4D5F699}" srcOrd="3" destOrd="0" presId="urn:microsoft.com/office/officeart/2018/2/layout/IconVerticalSolidList"/>
    <dgm:cxn modelId="{88416485-DCA3-4148-92BD-FD530936C921}" type="presParOf" srcId="{A28AD485-1F9C-41CA-922B-AC877F2253A1}" destId="{1AADD942-8F06-4E53-A40B-B11AF4E20F1E}" srcOrd="7" destOrd="0" presId="urn:microsoft.com/office/officeart/2018/2/layout/IconVerticalSolidList"/>
    <dgm:cxn modelId="{DC1A28DC-644D-4D1D-B1AB-3E456B8B12D0}" type="presParOf" srcId="{A28AD485-1F9C-41CA-922B-AC877F2253A1}" destId="{48AE8177-657A-4D2B-A5E1-B7850203C435}" srcOrd="8" destOrd="0" presId="urn:microsoft.com/office/officeart/2018/2/layout/IconVerticalSolidList"/>
    <dgm:cxn modelId="{57B39972-1CC6-4CCB-A7BD-C9491AEC8BA1}" type="presParOf" srcId="{48AE8177-657A-4D2B-A5E1-B7850203C435}" destId="{3CC8921B-BD9B-4096-B6DA-F921FC2D7FEE}" srcOrd="0" destOrd="0" presId="urn:microsoft.com/office/officeart/2018/2/layout/IconVerticalSolidList"/>
    <dgm:cxn modelId="{96E15B6A-B4D2-4BA7-9EE7-72D4D63E42A8}" type="presParOf" srcId="{48AE8177-657A-4D2B-A5E1-B7850203C435}" destId="{98D89FAE-0C95-4C24-8CE3-8D1534EFE993}" srcOrd="1" destOrd="0" presId="urn:microsoft.com/office/officeart/2018/2/layout/IconVerticalSolidList"/>
    <dgm:cxn modelId="{C8E99D36-883A-4CD3-954E-CD4031DE02A0}" type="presParOf" srcId="{48AE8177-657A-4D2B-A5E1-B7850203C435}" destId="{630C1384-2B9E-49FC-85B1-D082E46517D2}" srcOrd="2" destOrd="0" presId="urn:microsoft.com/office/officeart/2018/2/layout/IconVerticalSolidList"/>
    <dgm:cxn modelId="{F0B7E163-6270-4AAC-B41E-70C0A2A7B824}" type="presParOf" srcId="{48AE8177-657A-4D2B-A5E1-B7850203C435}" destId="{B23F992C-312C-4388-B74C-896437BA6FCB}" srcOrd="3" destOrd="0" presId="urn:microsoft.com/office/officeart/2018/2/layout/IconVerticalSolidList"/>
    <dgm:cxn modelId="{3FA63EF6-081C-4AC1-BF5F-3A1C2A505361}" type="presParOf" srcId="{A28AD485-1F9C-41CA-922B-AC877F2253A1}" destId="{821A3673-2DBF-4ABF-9758-6BEF3435A580}" srcOrd="9" destOrd="0" presId="urn:microsoft.com/office/officeart/2018/2/layout/IconVerticalSolidList"/>
    <dgm:cxn modelId="{D3E96A18-2433-4F39-8EC9-0F33F4448ADB}" type="presParOf" srcId="{A28AD485-1F9C-41CA-922B-AC877F2253A1}" destId="{18942B58-6ABA-47A8-9541-746C600B3C97}" srcOrd="10" destOrd="0" presId="urn:microsoft.com/office/officeart/2018/2/layout/IconVerticalSolidList"/>
    <dgm:cxn modelId="{CE3A2BDE-9FF3-4A93-B775-D7DC16519EDD}" type="presParOf" srcId="{18942B58-6ABA-47A8-9541-746C600B3C97}" destId="{DD751E4B-3CE4-4DB7-9F1F-1F34661A084C}" srcOrd="0" destOrd="0" presId="urn:microsoft.com/office/officeart/2018/2/layout/IconVerticalSolidList"/>
    <dgm:cxn modelId="{782BA5EF-C73E-412D-911A-5D1A45B558E4}" type="presParOf" srcId="{18942B58-6ABA-47A8-9541-746C600B3C97}" destId="{61A73DF6-A7CD-46D1-83A4-F48126224074}" srcOrd="1" destOrd="0" presId="urn:microsoft.com/office/officeart/2018/2/layout/IconVerticalSolidList"/>
    <dgm:cxn modelId="{229C7B56-582C-4500-B895-1C19D3D25B06}" type="presParOf" srcId="{18942B58-6ABA-47A8-9541-746C600B3C97}" destId="{9A5E1DB7-8AB4-40F5-9BDF-FD2FB2BF9620}" srcOrd="2" destOrd="0" presId="urn:microsoft.com/office/officeart/2018/2/layout/IconVerticalSolidList"/>
    <dgm:cxn modelId="{59CD0720-E36D-4760-92E8-C36F44929E4B}" type="presParOf" srcId="{18942B58-6ABA-47A8-9541-746C600B3C97}" destId="{87D858E5-613B-4B6F-AB8D-7AC0546E853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pPr>
            <a:lnSpc>
              <a:spcPct val="100000"/>
            </a:lnSpc>
          </a:pPr>
          <a:r>
            <a:rPr lang="en-GB" noProof="0" dirty="0"/>
            <a:t>Can I explain the purpose and types of backups?</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pPr>
            <a:lnSpc>
              <a:spcPct val="100000"/>
            </a:lnSpc>
          </a:pPr>
          <a:r>
            <a:rPr lang="en-GB" noProof="0" dirty="0"/>
            <a:t>Can I explain the purpose and types of passwords and multi-factor authentication?</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pPr>
            <a:lnSpc>
              <a:spcPct val="100000"/>
            </a:lnSpc>
          </a:pPr>
          <a:r>
            <a:rPr lang="en-GB" noProof="0" dirty="0"/>
            <a:t>Can I explain the purpose and types of biometrics?</a:t>
          </a:r>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pPr>
            <a:lnSpc>
              <a:spcPct val="100000"/>
            </a:lnSpc>
          </a:pPr>
          <a:r>
            <a:rPr lang="en-GB" noProof="0" dirty="0"/>
            <a:t>Can I explain the purpose and types of physical access control?</a:t>
          </a:r>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pPr>
            <a:lnSpc>
              <a:spcPct val="100000"/>
            </a:lnSpc>
          </a:pPr>
          <a:r>
            <a:rPr lang="en-GB" noProof="0" dirty="0"/>
            <a:t>Can I explain the purpose of digital certificates?</a:t>
          </a:r>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30EC366F-3779-4426-AD61-A81FAE80B38A}">
      <dgm:prSet/>
      <dgm:spPr/>
      <dgm:t>
        <a:bodyPr/>
        <a:lstStyle/>
        <a:p>
          <a:pPr>
            <a:lnSpc>
              <a:spcPct val="100000"/>
            </a:lnSpc>
          </a:pPr>
          <a:r>
            <a:rPr lang="en-GB" noProof="0" dirty="0"/>
            <a:t>Can I explain the purpose of permissions and access levels?</a:t>
          </a:r>
        </a:p>
      </dgm:t>
    </dgm:pt>
    <dgm:pt modelId="{B6983BF1-859D-4D46-A159-1B70F887167E}" type="parTrans" cxnId="{79EF2F65-8270-4F51-8316-C8015563D97D}">
      <dgm:prSet/>
      <dgm:spPr/>
      <dgm:t>
        <a:bodyPr/>
        <a:lstStyle/>
        <a:p>
          <a:endParaRPr lang="en-GB"/>
        </a:p>
      </dgm:t>
    </dgm:pt>
    <dgm:pt modelId="{D0E1C77D-3FB6-418F-A0C8-5860CA81841E}" type="sibTrans" cxnId="{79EF2F65-8270-4F51-8316-C8015563D97D}">
      <dgm:prSet/>
      <dgm:spPr/>
      <dgm:t>
        <a:bodyPr/>
        <a:lstStyle/>
        <a:p>
          <a:endParaRPr lang="en-GB"/>
        </a:p>
      </dgm:t>
    </dgm:pt>
    <dgm:pt modelId="{B401C8D2-7684-4C14-8921-D11C58E62226}" type="pres">
      <dgm:prSet presAssocID="{4355A1BB-A8C5-473B-AE6E-F4272A1DDED1}" presName="root" presStyleCnt="0">
        <dgm:presLayoutVars>
          <dgm:dir/>
          <dgm:resizeHandles val="exact"/>
        </dgm:presLayoutVars>
      </dgm:prSet>
      <dgm:spPr/>
    </dgm:pt>
    <dgm:pt modelId="{0B7977A5-5C1A-47BE-B033-97BF71C7049B}" type="pres">
      <dgm:prSet presAssocID="{30EC366F-3779-4426-AD61-A81FAE80B38A}" presName="compNode" presStyleCnt="0"/>
      <dgm:spPr/>
    </dgm:pt>
    <dgm:pt modelId="{3751DA5C-9618-4619-AA73-B6D0CE6BE4BC}" type="pres">
      <dgm:prSet presAssocID="{30EC366F-3779-4426-AD61-A81FAE80B38A}" presName="bgRect" presStyleLbl="bgShp" presStyleIdx="0" presStyleCnt="6" custLinFactNeighborX="-300" custLinFactNeighborY="-3894"/>
      <dgm:spPr/>
    </dgm:pt>
    <dgm:pt modelId="{064BEBCA-25BB-46CB-8401-A184E0A552CD}" type="pres">
      <dgm:prSet presAssocID="{30EC366F-3779-4426-AD61-A81FAE80B38A}" presName="iconRect" presStyleLbl="node1" presStyleIdx="0" presStyleCnt="6"/>
      <dgm:spPr/>
    </dgm:pt>
    <dgm:pt modelId="{6F18D934-5173-4DAA-B702-0C8D7C3ECE81}" type="pres">
      <dgm:prSet presAssocID="{30EC366F-3779-4426-AD61-A81FAE80B38A}" presName="spaceRect" presStyleCnt="0"/>
      <dgm:spPr/>
    </dgm:pt>
    <dgm:pt modelId="{A070F76B-78F1-478A-BF81-6088C8FA5CFF}" type="pres">
      <dgm:prSet presAssocID="{30EC366F-3779-4426-AD61-A81FAE80B38A}" presName="parTx" presStyleLbl="revTx" presStyleIdx="0" presStyleCnt="6">
        <dgm:presLayoutVars>
          <dgm:chMax val="0"/>
          <dgm:chPref val="0"/>
        </dgm:presLayoutVars>
      </dgm:prSet>
      <dgm:spPr/>
    </dgm:pt>
    <dgm:pt modelId="{B7DDA7CD-BB51-45C9-9AC1-72B28E70D5ED}" type="pres">
      <dgm:prSet presAssocID="{D0E1C77D-3FB6-418F-A0C8-5860CA81841E}" presName="sibTrans" presStyleCnt="0"/>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1" presStyleCnt="6"/>
      <dgm:spPr/>
    </dgm:pt>
    <dgm:pt modelId="{4417934C-2210-4266-8B90-09B209DF317E}" type="pres">
      <dgm:prSet presAssocID="{E2043A22-E638-4683-A9F2-6C7573DF4163}" presName="iconRect" presStyleLbl="node1" presStyleIdx="1"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1" presStyleCnt="6">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2" presStyleCnt="6"/>
      <dgm:spPr/>
    </dgm:pt>
    <dgm:pt modelId="{5EBAC2F4-3A96-4E64-B9BD-0DE4940B1993}" type="pres">
      <dgm:prSet presAssocID="{DC75FC86-7547-4958-B342-0467CFAC5714}" presName="iconRect" presStyleLbl="node1" presStyleIdx="2"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2" presStyleCnt="6">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3" presStyleCnt="6"/>
      <dgm:spPr/>
    </dgm:pt>
    <dgm:pt modelId="{93F1D73B-A29A-4628-A437-D32B1DA4554C}" type="pres">
      <dgm:prSet presAssocID="{DB2F452A-C084-4207-93F8-32CEEA5F78DA}" presName="iconRect" presStyleLbl="node1" presStyleIdx="3"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3" presStyleCnt="6">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4" presStyleCnt="6"/>
      <dgm:spPr/>
    </dgm:pt>
    <dgm:pt modelId="{E02B4D63-A324-4668-8AD4-8097ED5A5D63}" type="pres">
      <dgm:prSet presAssocID="{3A13350F-981D-4053-AA31-E7728FBCC471}" presName="iconRect" presStyleLbl="node1" presStyleIdx="4"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4" presStyleCnt="6">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5" presStyleCnt="6"/>
      <dgm:spPr/>
    </dgm:pt>
    <dgm:pt modelId="{AAA9551D-B905-499A-BBF8-EAD0C6E1499E}" type="pres">
      <dgm:prSet presAssocID="{EDF8037D-6863-4D8C-AFCD-F9DF6BF50995}" presName="iconRect" presStyleLbl="node1" presStyleIdx="5"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5" presStyleCnt="6">
        <dgm:presLayoutVars>
          <dgm:chMax val="0"/>
          <dgm:chPref val="0"/>
        </dgm:presLayoutVars>
      </dgm:prSet>
      <dgm:spPr/>
    </dgm:pt>
  </dgm:ptLst>
  <dgm:cxnLst>
    <dgm:cxn modelId="{EA0F0616-3F6D-46E8-96CA-242E5044A5D4}" srcId="{4355A1BB-A8C5-473B-AE6E-F4272A1DDED1}" destId="{DC75FC86-7547-4958-B342-0467CFAC5714}" srcOrd="2" destOrd="0" parTransId="{39A19C54-019E-4C20-B2D1-76FCCCA7B613}" sibTransId="{4D614761-B81E-4A4B-8CCF-C9B386FD4E6E}"/>
    <dgm:cxn modelId="{3EE87835-0A65-4D7E-B559-73D805F4C5F6}" srcId="{4355A1BB-A8C5-473B-AE6E-F4272A1DDED1}" destId="{DB2F452A-C084-4207-93F8-32CEEA5F78DA}" srcOrd="3" destOrd="0" parTransId="{E561D0ED-7B79-45B9-A28E-04186DB5338C}" sibTransId="{9F2B0419-4A12-4970-AB58-1367BFC71606}"/>
    <dgm:cxn modelId="{D13F8B37-4022-467B-9045-A1B736C1F259}" srcId="{4355A1BB-A8C5-473B-AE6E-F4272A1DDED1}" destId="{EDF8037D-6863-4D8C-AFCD-F9DF6BF50995}" srcOrd="5" destOrd="0" parTransId="{A5BBA073-1E89-446D-AFFD-F7D2EC25C438}" sibTransId="{759A7407-C4A6-4422-B57C-134C0BEA2E44}"/>
    <dgm:cxn modelId="{37008C5B-3EB1-4892-85FD-E0A218A9128F}" srcId="{4355A1BB-A8C5-473B-AE6E-F4272A1DDED1}" destId="{3A13350F-981D-4053-AA31-E7728FBCC471}" srcOrd="4" destOrd="0" parTransId="{547F8D61-5E78-460F-8022-5834027584A4}" sibTransId="{B3C04F2A-C233-4DF1-86F3-E2C3B1890449}"/>
    <dgm:cxn modelId="{79EF2F65-8270-4F51-8316-C8015563D97D}" srcId="{4355A1BB-A8C5-473B-AE6E-F4272A1DDED1}" destId="{30EC366F-3779-4426-AD61-A81FAE80B38A}" srcOrd="0" destOrd="0" parTransId="{B6983BF1-859D-4D46-A159-1B70F887167E}" sibTransId="{D0E1C77D-3FB6-418F-A0C8-5860CA81841E}"/>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1"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AFF00BA7-AC4E-4043-B7FC-C3F21BAD186C}" type="presOf" srcId="{30EC366F-3779-4426-AD61-A81FAE80B38A}" destId="{A070F76B-78F1-478A-BF81-6088C8FA5CFF}"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E64B0189-FCD5-44C7-B745-62531331756B}" type="presParOf" srcId="{B401C8D2-7684-4C14-8921-D11C58E62226}" destId="{0B7977A5-5C1A-47BE-B033-97BF71C7049B}" srcOrd="0" destOrd="0" presId="urn:microsoft.com/office/officeart/2018/2/layout/IconVerticalSolidList"/>
    <dgm:cxn modelId="{B9A18366-B267-40EE-8B7D-A99DE472AC71}" type="presParOf" srcId="{0B7977A5-5C1A-47BE-B033-97BF71C7049B}" destId="{3751DA5C-9618-4619-AA73-B6D0CE6BE4BC}" srcOrd="0" destOrd="0" presId="urn:microsoft.com/office/officeart/2018/2/layout/IconVerticalSolidList"/>
    <dgm:cxn modelId="{A4B73949-3FE0-4937-921B-475454585B3A}" type="presParOf" srcId="{0B7977A5-5C1A-47BE-B033-97BF71C7049B}" destId="{064BEBCA-25BB-46CB-8401-A184E0A552CD}" srcOrd="1" destOrd="0" presId="urn:microsoft.com/office/officeart/2018/2/layout/IconVerticalSolidList"/>
    <dgm:cxn modelId="{708F274C-7DEC-4F36-8A06-FD3A1A1DC05A}" type="presParOf" srcId="{0B7977A5-5C1A-47BE-B033-97BF71C7049B}" destId="{6F18D934-5173-4DAA-B702-0C8D7C3ECE81}" srcOrd="2" destOrd="0" presId="urn:microsoft.com/office/officeart/2018/2/layout/IconVerticalSolidList"/>
    <dgm:cxn modelId="{CDD57553-0BB0-4DBF-ACB3-1E564A6818F1}" type="presParOf" srcId="{0B7977A5-5C1A-47BE-B033-97BF71C7049B}" destId="{A070F76B-78F1-478A-BF81-6088C8FA5CFF}" srcOrd="3" destOrd="0" presId="urn:microsoft.com/office/officeart/2018/2/layout/IconVerticalSolidList"/>
    <dgm:cxn modelId="{B786FC93-96BC-4666-83F8-C9FBA8FCC3DE}" type="presParOf" srcId="{B401C8D2-7684-4C14-8921-D11C58E62226}" destId="{B7DDA7CD-BB51-45C9-9AC1-72B28E70D5ED}" srcOrd="1" destOrd="0" presId="urn:microsoft.com/office/officeart/2018/2/layout/IconVerticalSolidList"/>
    <dgm:cxn modelId="{8755FBF0-14A6-4809-A99F-5F1A0A83247E}" type="presParOf" srcId="{B401C8D2-7684-4C14-8921-D11C58E62226}" destId="{E52A5016-903C-4252-9B7C-22D8E3996856}" srcOrd="2"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3" destOrd="0" presId="urn:microsoft.com/office/officeart/2018/2/layout/IconVerticalSolidList"/>
    <dgm:cxn modelId="{20197796-FE31-48AE-987D-18B4E7729A16}" type="presParOf" srcId="{B401C8D2-7684-4C14-8921-D11C58E62226}" destId="{BB73D877-2CBB-4DE5-B43F-E7ED09E7BC68}" srcOrd="4"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5" destOrd="0" presId="urn:microsoft.com/office/officeart/2018/2/layout/IconVerticalSolidList"/>
    <dgm:cxn modelId="{CE80516B-3C99-46F4-8C93-C7784F6586E5}" type="presParOf" srcId="{B401C8D2-7684-4C14-8921-D11C58E62226}" destId="{DC448F3E-0EC8-4D4A-8178-67AEFCCD9D21}" srcOrd="6"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7" destOrd="0" presId="urn:microsoft.com/office/officeart/2018/2/layout/IconVerticalSolidList"/>
    <dgm:cxn modelId="{4B2903B6-2165-4989-8ECE-93D2283FFD51}" type="presParOf" srcId="{B401C8D2-7684-4C14-8921-D11C58E62226}" destId="{00DDA64C-DFD7-4E2E-BFF8-E9C6ED38DCE8}" srcOrd="8"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9" destOrd="0" presId="urn:microsoft.com/office/officeart/2018/2/layout/IconVerticalSolidList"/>
    <dgm:cxn modelId="{E534515E-94F7-4369-B49A-585544E36E36}" type="presParOf" srcId="{B401C8D2-7684-4C14-8921-D11C58E62226}" destId="{80BEF369-6F63-4142-96BD-EBBB7C0CE39B}" srcOrd="10"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BFF161-A975-4EEE-9FFB-AE3B27B57B32}"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BFBE2B72-63F3-40A1-A012-C151A449FF10}">
      <dgm:prSet/>
      <dgm:spPr/>
      <dgm:t>
        <a:bodyPr/>
        <a:lstStyle/>
        <a:p>
          <a:r>
            <a:rPr lang="en-GB" dirty="0"/>
            <a:t>Authentication is the process of checking </a:t>
          </a:r>
          <a:r>
            <a:rPr lang="en-GB" b="1" i="1" dirty="0"/>
            <a:t>WHO YOU ARE.</a:t>
          </a:r>
          <a:endParaRPr lang="en-US" b="1" i="1" dirty="0"/>
        </a:p>
      </dgm:t>
    </dgm:pt>
    <dgm:pt modelId="{A5D8511A-5A16-4553-9BBE-39E18017398B}" type="parTrans" cxnId="{CB4AEC5D-4041-4127-90C6-69F717BA6D12}">
      <dgm:prSet/>
      <dgm:spPr/>
      <dgm:t>
        <a:bodyPr/>
        <a:lstStyle/>
        <a:p>
          <a:endParaRPr lang="en-US"/>
        </a:p>
      </dgm:t>
    </dgm:pt>
    <dgm:pt modelId="{72DD5573-8D03-4C7C-A76B-9A28FA5DE149}" type="sibTrans" cxnId="{CB4AEC5D-4041-4127-90C6-69F717BA6D12}">
      <dgm:prSet/>
      <dgm:spPr/>
      <dgm:t>
        <a:bodyPr/>
        <a:lstStyle/>
        <a:p>
          <a:endParaRPr lang="en-US"/>
        </a:p>
      </dgm:t>
    </dgm:pt>
    <dgm:pt modelId="{702CD146-57E4-4245-8472-90F693368A16}">
      <dgm:prSet/>
      <dgm:spPr/>
      <dgm:t>
        <a:bodyPr/>
        <a:lstStyle/>
        <a:p>
          <a:r>
            <a:rPr lang="en-GB" dirty="0"/>
            <a:t>This may involve seeing if a </a:t>
          </a:r>
          <a:r>
            <a:rPr lang="en-GB" b="1" i="1" dirty="0"/>
            <a:t>username exists</a:t>
          </a:r>
          <a:r>
            <a:rPr lang="en-GB" dirty="0"/>
            <a:t>.</a:t>
          </a:r>
          <a:endParaRPr lang="en-US" dirty="0"/>
        </a:p>
      </dgm:t>
    </dgm:pt>
    <dgm:pt modelId="{38576472-70A5-4D78-A9BA-A9DD7EA03412}" type="parTrans" cxnId="{7CF10448-BB85-4811-AD16-8709CAAB380A}">
      <dgm:prSet/>
      <dgm:spPr/>
      <dgm:t>
        <a:bodyPr/>
        <a:lstStyle/>
        <a:p>
          <a:endParaRPr lang="en-US"/>
        </a:p>
      </dgm:t>
    </dgm:pt>
    <dgm:pt modelId="{9CB4F059-A436-47BA-A9B6-95AE48186B66}" type="sibTrans" cxnId="{7CF10448-BB85-4811-AD16-8709CAAB380A}">
      <dgm:prSet/>
      <dgm:spPr/>
      <dgm:t>
        <a:bodyPr/>
        <a:lstStyle/>
        <a:p>
          <a:endParaRPr lang="en-US"/>
        </a:p>
      </dgm:t>
    </dgm:pt>
    <dgm:pt modelId="{CBEECC51-711D-44AD-9332-D9FE1275BCB1}">
      <dgm:prSet/>
      <dgm:spPr/>
      <dgm:t>
        <a:bodyPr/>
        <a:lstStyle/>
        <a:p>
          <a:r>
            <a:rPr lang="en-GB" dirty="0"/>
            <a:t>It may involve seeing if the </a:t>
          </a:r>
          <a:r>
            <a:rPr lang="en-GB" b="1" i="1" dirty="0"/>
            <a:t>password matches </a:t>
          </a:r>
          <a:r>
            <a:rPr lang="en-GB" dirty="0"/>
            <a:t>the username.</a:t>
          </a:r>
          <a:endParaRPr lang="en-US" dirty="0"/>
        </a:p>
      </dgm:t>
    </dgm:pt>
    <dgm:pt modelId="{B15133A1-58BF-4AC3-96F8-2D17F5446DDF}" type="parTrans" cxnId="{6ED79C89-3168-4416-BF78-CC449EAD9B59}">
      <dgm:prSet/>
      <dgm:spPr/>
      <dgm:t>
        <a:bodyPr/>
        <a:lstStyle/>
        <a:p>
          <a:endParaRPr lang="en-US"/>
        </a:p>
      </dgm:t>
    </dgm:pt>
    <dgm:pt modelId="{BC898A00-FDEC-434D-B81E-5A0272AD606B}" type="sibTrans" cxnId="{6ED79C89-3168-4416-BF78-CC449EAD9B59}">
      <dgm:prSet/>
      <dgm:spPr/>
      <dgm:t>
        <a:bodyPr/>
        <a:lstStyle/>
        <a:p>
          <a:endParaRPr lang="en-US"/>
        </a:p>
      </dgm:t>
    </dgm:pt>
    <dgm:pt modelId="{AC2F63B4-C275-4A3D-A66F-4ACB1F3B9B2D}">
      <dgm:prSet/>
      <dgm:spPr/>
      <dgm:t>
        <a:bodyPr/>
        <a:lstStyle/>
        <a:p>
          <a:r>
            <a:rPr lang="en-GB"/>
            <a:t>We will look at authentication mechanisms later on in this unit.</a:t>
          </a:r>
          <a:endParaRPr lang="en-US"/>
        </a:p>
      </dgm:t>
    </dgm:pt>
    <dgm:pt modelId="{3D3EFCC6-EED6-4FF3-9D39-C4FBD1DEE5D7}" type="parTrans" cxnId="{6F0420AD-A823-496E-8594-A3DCBA476E34}">
      <dgm:prSet/>
      <dgm:spPr/>
      <dgm:t>
        <a:bodyPr/>
        <a:lstStyle/>
        <a:p>
          <a:endParaRPr lang="en-US"/>
        </a:p>
      </dgm:t>
    </dgm:pt>
    <dgm:pt modelId="{0578EC18-F3B4-4DD1-9313-D68397E0102D}" type="sibTrans" cxnId="{6F0420AD-A823-496E-8594-A3DCBA476E34}">
      <dgm:prSet/>
      <dgm:spPr/>
      <dgm:t>
        <a:bodyPr/>
        <a:lstStyle/>
        <a:p>
          <a:endParaRPr lang="en-US"/>
        </a:p>
      </dgm:t>
    </dgm:pt>
    <dgm:pt modelId="{A1755E56-C966-42FF-894C-5FD0FF4D934D}" type="pres">
      <dgm:prSet presAssocID="{59BFF161-A975-4EEE-9FFB-AE3B27B57B32}" presName="root" presStyleCnt="0">
        <dgm:presLayoutVars>
          <dgm:dir/>
          <dgm:resizeHandles val="exact"/>
        </dgm:presLayoutVars>
      </dgm:prSet>
      <dgm:spPr/>
    </dgm:pt>
    <dgm:pt modelId="{3A8A9C26-C73E-40C1-A3E3-ACCD2DBCE0BC}" type="pres">
      <dgm:prSet presAssocID="{BFBE2B72-63F3-40A1-A012-C151A449FF10}" presName="compNode" presStyleCnt="0"/>
      <dgm:spPr/>
    </dgm:pt>
    <dgm:pt modelId="{F31ECF79-2425-4632-B45A-9E37255A8554}" type="pres">
      <dgm:prSet presAssocID="{BFBE2B72-63F3-40A1-A012-C151A449FF10}" presName="bgRect" presStyleLbl="bgShp" presStyleIdx="0" presStyleCnt="4"/>
      <dgm:spPr/>
    </dgm:pt>
    <dgm:pt modelId="{37FB4AAB-ECF6-4933-9861-9518294075AE}" type="pres">
      <dgm:prSet presAssocID="{BFBE2B72-63F3-40A1-A012-C151A449FF1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nlock"/>
        </a:ext>
      </dgm:extLst>
    </dgm:pt>
    <dgm:pt modelId="{577C3F7F-42AD-4F4C-90DC-B57921D05C02}" type="pres">
      <dgm:prSet presAssocID="{BFBE2B72-63F3-40A1-A012-C151A449FF10}" presName="spaceRect" presStyleCnt="0"/>
      <dgm:spPr/>
    </dgm:pt>
    <dgm:pt modelId="{32066CB6-E130-466D-80D2-69D1FDC81117}" type="pres">
      <dgm:prSet presAssocID="{BFBE2B72-63F3-40A1-A012-C151A449FF10}" presName="parTx" presStyleLbl="revTx" presStyleIdx="0" presStyleCnt="4">
        <dgm:presLayoutVars>
          <dgm:chMax val="0"/>
          <dgm:chPref val="0"/>
        </dgm:presLayoutVars>
      </dgm:prSet>
      <dgm:spPr/>
    </dgm:pt>
    <dgm:pt modelId="{BCCA75D3-9593-45A8-BFC0-51E3CACCEB94}" type="pres">
      <dgm:prSet presAssocID="{72DD5573-8D03-4C7C-A76B-9A28FA5DE149}" presName="sibTrans" presStyleCnt="0"/>
      <dgm:spPr/>
    </dgm:pt>
    <dgm:pt modelId="{F2DAA84D-F922-4F55-A181-7FA6B8B7573E}" type="pres">
      <dgm:prSet presAssocID="{702CD146-57E4-4245-8472-90F693368A16}" presName="compNode" presStyleCnt="0"/>
      <dgm:spPr/>
    </dgm:pt>
    <dgm:pt modelId="{F2AF15AC-6EF6-464E-839C-F854C67889AB}" type="pres">
      <dgm:prSet presAssocID="{702CD146-57E4-4245-8472-90F693368A16}" presName="bgRect" presStyleLbl="bgShp" presStyleIdx="1" presStyleCnt="4"/>
      <dgm:spPr/>
    </dgm:pt>
    <dgm:pt modelId="{4BD9C9BB-B23C-44B1-9F4E-963C10E00471}" type="pres">
      <dgm:prSet presAssocID="{702CD146-57E4-4245-8472-90F693368A1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lind"/>
        </a:ext>
      </dgm:extLst>
    </dgm:pt>
    <dgm:pt modelId="{92F81789-CD65-4461-9A51-905A5C59A63B}" type="pres">
      <dgm:prSet presAssocID="{702CD146-57E4-4245-8472-90F693368A16}" presName="spaceRect" presStyleCnt="0"/>
      <dgm:spPr/>
    </dgm:pt>
    <dgm:pt modelId="{AE351B1D-6587-4AF5-A3C6-7DE28056CBDF}" type="pres">
      <dgm:prSet presAssocID="{702CD146-57E4-4245-8472-90F693368A16}" presName="parTx" presStyleLbl="revTx" presStyleIdx="1" presStyleCnt="4">
        <dgm:presLayoutVars>
          <dgm:chMax val="0"/>
          <dgm:chPref val="0"/>
        </dgm:presLayoutVars>
      </dgm:prSet>
      <dgm:spPr/>
    </dgm:pt>
    <dgm:pt modelId="{8E183B62-F66A-4CAD-AB7B-AE0EE24D77D9}" type="pres">
      <dgm:prSet presAssocID="{9CB4F059-A436-47BA-A9B6-95AE48186B66}" presName="sibTrans" presStyleCnt="0"/>
      <dgm:spPr/>
    </dgm:pt>
    <dgm:pt modelId="{3FED3132-ADA1-4AE4-9A8D-3B7601FA7BD8}" type="pres">
      <dgm:prSet presAssocID="{CBEECC51-711D-44AD-9332-D9FE1275BCB1}" presName="compNode" presStyleCnt="0"/>
      <dgm:spPr/>
    </dgm:pt>
    <dgm:pt modelId="{B4B4288F-8661-49B3-BE18-D56560C51319}" type="pres">
      <dgm:prSet presAssocID="{CBEECC51-711D-44AD-9332-D9FE1275BCB1}" presName="bgRect" presStyleLbl="bgShp" presStyleIdx="2" presStyleCnt="4"/>
      <dgm:spPr/>
    </dgm:pt>
    <dgm:pt modelId="{D17428A8-93E6-4DC3-BA51-88D7D8363A94}" type="pres">
      <dgm:prSet presAssocID="{CBEECC51-711D-44AD-9332-D9FE1275BCB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ey"/>
        </a:ext>
      </dgm:extLst>
    </dgm:pt>
    <dgm:pt modelId="{1B7B4FA2-A77E-49C7-AEBD-727106793DAB}" type="pres">
      <dgm:prSet presAssocID="{CBEECC51-711D-44AD-9332-D9FE1275BCB1}" presName="spaceRect" presStyleCnt="0"/>
      <dgm:spPr/>
    </dgm:pt>
    <dgm:pt modelId="{E0F3EFF6-CA8E-4A1E-BDFF-3A2C8CFCF2FE}" type="pres">
      <dgm:prSet presAssocID="{CBEECC51-711D-44AD-9332-D9FE1275BCB1}" presName="parTx" presStyleLbl="revTx" presStyleIdx="2" presStyleCnt="4">
        <dgm:presLayoutVars>
          <dgm:chMax val="0"/>
          <dgm:chPref val="0"/>
        </dgm:presLayoutVars>
      </dgm:prSet>
      <dgm:spPr/>
    </dgm:pt>
    <dgm:pt modelId="{2A2B4152-9B28-47F5-AEC4-64B581D34C31}" type="pres">
      <dgm:prSet presAssocID="{BC898A00-FDEC-434D-B81E-5A0272AD606B}" presName="sibTrans" presStyleCnt="0"/>
      <dgm:spPr/>
    </dgm:pt>
    <dgm:pt modelId="{A4F0D113-7769-48B0-9DC1-A138D4E54F17}" type="pres">
      <dgm:prSet presAssocID="{AC2F63B4-C275-4A3D-A66F-4ACB1F3B9B2D}" presName="compNode" presStyleCnt="0"/>
      <dgm:spPr/>
    </dgm:pt>
    <dgm:pt modelId="{79437600-8A5A-4471-9607-1890E55BF926}" type="pres">
      <dgm:prSet presAssocID="{AC2F63B4-C275-4A3D-A66F-4ACB1F3B9B2D}" presName="bgRect" presStyleLbl="bgShp" presStyleIdx="3" presStyleCnt="4"/>
      <dgm:spPr/>
    </dgm:pt>
    <dgm:pt modelId="{9F2E25FD-3570-48B9-A769-A9C18649FC9C}" type="pres">
      <dgm:prSet presAssocID="{AC2F63B4-C275-4A3D-A66F-4ACB1F3B9B2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nger Print"/>
        </a:ext>
      </dgm:extLst>
    </dgm:pt>
    <dgm:pt modelId="{AB91C0F0-CED3-4907-8088-A2BBEE2F4F04}" type="pres">
      <dgm:prSet presAssocID="{AC2F63B4-C275-4A3D-A66F-4ACB1F3B9B2D}" presName="spaceRect" presStyleCnt="0"/>
      <dgm:spPr/>
    </dgm:pt>
    <dgm:pt modelId="{1974D585-8532-4AD4-8346-E395D2385B3B}" type="pres">
      <dgm:prSet presAssocID="{AC2F63B4-C275-4A3D-A66F-4ACB1F3B9B2D}" presName="parTx" presStyleLbl="revTx" presStyleIdx="3" presStyleCnt="4">
        <dgm:presLayoutVars>
          <dgm:chMax val="0"/>
          <dgm:chPref val="0"/>
        </dgm:presLayoutVars>
      </dgm:prSet>
      <dgm:spPr/>
    </dgm:pt>
  </dgm:ptLst>
  <dgm:cxnLst>
    <dgm:cxn modelId="{F267CE2C-363C-4A4D-9D34-9BC9A08344D4}" type="presOf" srcId="{AC2F63B4-C275-4A3D-A66F-4ACB1F3B9B2D}" destId="{1974D585-8532-4AD4-8346-E395D2385B3B}" srcOrd="0" destOrd="0" presId="urn:microsoft.com/office/officeart/2018/2/layout/IconVerticalSolidList"/>
    <dgm:cxn modelId="{FDFB3633-E804-46E3-BA85-20F7BE888019}" type="presOf" srcId="{CBEECC51-711D-44AD-9332-D9FE1275BCB1}" destId="{E0F3EFF6-CA8E-4A1E-BDFF-3A2C8CFCF2FE}" srcOrd="0" destOrd="0" presId="urn:microsoft.com/office/officeart/2018/2/layout/IconVerticalSolidList"/>
    <dgm:cxn modelId="{CB4AEC5D-4041-4127-90C6-69F717BA6D12}" srcId="{59BFF161-A975-4EEE-9FFB-AE3B27B57B32}" destId="{BFBE2B72-63F3-40A1-A012-C151A449FF10}" srcOrd="0" destOrd="0" parTransId="{A5D8511A-5A16-4553-9BBE-39E18017398B}" sibTransId="{72DD5573-8D03-4C7C-A76B-9A28FA5DE149}"/>
    <dgm:cxn modelId="{7CF10448-BB85-4811-AD16-8709CAAB380A}" srcId="{59BFF161-A975-4EEE-9FFB-AE3B27B57B32}" destId="{702CD146-57E4-4245-8472-90F693368A16}" srcOrd="1" destOrd="0" parTransId="{38576472-70A5-4D78-A9BA-A9DD7EA03412}" sibTransId="{9CB4F059-A436-47BA-A9B6-95AE48186B66}"/>
    <dgm:cxn modelId="{6ED79C89-3168-4416-BF78-CC449EAD9B59}" srcId="{59BFF161-A975-4EEE-9FFB-AE3B27B57B32}" destId="{CBEECC51-711D-44AD-9332-D9FE1275BCB1}" srcOrd="2" destOrd="0" parTransId="{B15133A1-58BF-4AC3-96F8-2D17F5446DDF}" sibTransId="{BC898A00-FDEC-434D-B81E-5A0272AD606B}"/>
    <dgm:cxn modelId="{7B2519A3-66E5-46A1-915E-7236233F2144}" type="presOf" srcId="{59BFF161-A975-4EEE-9FFB-AE3B27B57B32}" destId="{A1755E56-C966-42FF-894C-5FD0FF4D934D}" srcOrd="0" destOrd="0" presId="urn:microsoft.com/office/officeart/2018/2/layout/IconVerticalSolidList"/>
    <dgm:cxn modelId="{6F0420AD-A823-496E-8594-A3DCBA476E34}" srcId="{59BFF161-A975-4EEE-9FFB-AE3B27B57B32}" destId="{AC2F63B4-C275-4A3D-A66F-4ACB1F3B9B2D}" srcOrd="3" destOrd="0" parTransId="{3D3EFCC6-EED6-4FF3-9D39-C4FBD1DEE5D7}" sibTransId="{0578EC18-F3B4-4DD1-9313-D68397E0102D}"/>
    <dgm:cxn modelId="{F476C8C5-C5B7-4661-B68E-CB6DD8C25F1D}" type="presOf" srcId="{702CD146-57E4-4245-8472-90F693368A16}" destId="{AE351B1D-6587-4AF5-A3C6-7DE28056CBDF}" srcOrd="0" destOrd="0" presId="urn:microsoft.com/office/officeart/2018/2/layout/IconVerticalSolidList"/>
    <dgm:cxn modelId="{47CE32DC-4D66-4BBE-9AD0-367D62A8168B}" type="presOf" srcId="{BFBE2B72-63F3-40A1-A012-C151A449FF10}" destId="{32066CB6-E130-466D-80D2-69D1FDC81117}" srcOrd="0" destOrd="0" presId="urn:microsoft.com/office/officeart/2018/2/layout/IconVerticalSolidList"/>
    <dgm:cxn modelId="{38D1236B-4F18-4985-9777-F577B637A111}" type="presParOf" srcId="{A1755E56-C966-42FF-894C-5FD0FF4D934D}" destId="{3A8A9C26-C73E-40C1-A3E3-ACCD2DBCE0BC}" srcOrd="0" destOrd="0" presId="urn:microsoft.com/office/officeart/2018/2/layout/IconVerticalSolidList"/>
    <dgm:cxn modelId="{D4FB36D6-BDD0-43EE-97AE-AE268C5F130B}" type="presParOf" srcId="{3A8A9C26-C73E-40C1-A3E3-ACCD2DBCE0BC}" destId="{F31ECF79-2425-4632-B45A-9E37255A8554}" srcOrd="0" destOrd="0" presId="urn:microsoft.com/office/officeart/2018/2/layout/IconVerticalSolidList"/>
    <dgm:cxn modelId="{29DE34AD-C891-484E-945B-8881DD311E6E}" type="presParOf" srcId="{3A8A9C26-C73E-40C1-A3E3-ACCD2DBCE0BC}" destId="{37FB4AAB-ECF6-4933-9861-9518294075AE}" srcOrd="1" destOrd="0" presId="urn:microsoft.com/office/officeart/2018/2/layout/IconVerticalSolidList"/>
    <dgm:cxn modelId="{98416E8F-A03D-48CE-A80C-9D01577AA9FC}" type="presParOf" srcId="{3A8A9C26-C73E-40C1-A3E3-ACCD2DBCE0BC}" destId="{577C3F7F-42AD-4F4C-90DC-B57921D05C02}" srcOrd="2" destOrd="0" presId="urn:microsoft.com/office/officeart/2018/2/layout/IconVerticalSolidList"/>
    <dgm:cxn modelId="{11145C35-9DD9-4CA5-95ED-4846306CBA41}" type="presParOf" srcId="{3A8A9C26-C73E-40C1-A3E3-ACCD2DBCE0BC}" destId="{32066CB6-E130-466D-80D2-69D1FDC81117}" srcOrd="3" destOrd="0" presId="urn:microsoft.com/office/officeart/2018/2/layout/IconVerticalSolidList"/>
    <dgm:cxn modelId="{9FDAA482-08AA-4A4E-9C3C-B52051456136}" type="presParOf" srcId="{A1755E56-C966-42FF-894C-5FD0FF4D934D}" destId="{BCCA75D3-9593-45A8-BFC0-51E3CACCEB94}" srcOrd="1" destOrd="0" presId="urn:microsoft.com/office/officeart/2018/2/layout/IconVerticalSolidList"/>
    <dgm:cxn modelId="{64BA83AF-3C64-4ED6-8ED9-2ED226F1294F}" type="presParOf" srcId="{A1755E56-C966-42FF-894C-5FD0FF4D934D}" destId="{F2DAA84D-F922-4F55-A181-7FA6B8B7573E}" srcOrd="2" destOrd="0" presId="urn:microsoft.com/office/officeart/2018/2/layout/IconVerticalSolidList"/>
    <dgm:cxn modelId="{F806DB78-785C-420D-A516-394509735048}" type="presParOf" srcId="{F2DAA84D-F922-4F55-A181-7FA6B8B7573E}" destId="{F2AF15AC-6EF6-464E-839C-F854C67889AB}" srcOrd="0" destOrd="0" presId="urn:microsoft.com/office/officeart/2018/2/layout/IconVerticalSolidList"/>
    <dgm:cxn modelId="{07D5373A-C8A6-480B-87BA-692F0C7F6E55}" type="presParOf" srcId="{F2DAA84D-F922-4F55-A181-7FA6B8B7573E}" destId="{4BD9C9BB-B23C-44B1-9F4E-963C10E00471}" srcOrd="1" destOrd="0" presId="urn:microsoft.com/office/officeart/2018/2/layout/IconVerticalSolidList"/>
    <dgm:cxn modelId="{4B0C02E6-1322-4D01-BDE6-C800F4936B03}" type="presParOf" srcId="{F2DAA84D-F922-4F55-A181-7FA6B8B7573E}" destId="{92F81789-CD65-4461-9A51-905A5C59A63B}" srcOrd="2" destOrd="0" presId="urn:microsoft.com/office/officeart/2018/2/layout/IconVerticalSolidList"/>
    <dgm:cxn modelId="{D21DC3D9-6D42-44C3-A96C-9F5884F40A55}" type="presParOf" srcId="{F2DAA84D-F922-4F55-A181-7FA6B8B7573E}" destId="{AE351B1D-6587-4AF5-A3C6-7DE28056CBDF}" srcOrd="3" destOrd="0" presId="urn:microsoft.com/office/officeart/2018/2/layout/IconVerticalSolidList"/>
    <dgm:cxn modelId="{0A050AB3-0A3F-448F-B3B8-1279587F51DA}" type="presParOf" srcId="{A1755E56-C966-42FF-894C-5FD0FF4D934D}" destId="{8E183B62-F66A-4CAD-AB7B-AE0EE24D77D9}" srcOrd="3" destOrd="0" presId="urn:microsoft.com/office/officeart/2018/2/layout/IconVerticalSolidList"/>
    <dgm:cxn modelId="{6EA3E431-DE8A-4032-A883-9D57E0DA4343}" type="presParOf" srcId="{A1755E56-C966-42FF-894C-5FD0FF4D934D}" destId="{3FED3132-ADA1-4AE4-9A8D-3B7601FA7BD8}" srcOrd="4" destOrd="0" presId="urn:microsoft.com/office/officeart/2018/2/layout/IconVerticalSolidList"/>
    <dgm:cxn modelId="{EF25D2E3-2943-4549-AB4A-FA7AE81399F2}" type="presParOf" srcId="{3FED3132-ADA1-4AE4-9A8D-3B7601FA7BD8}" destId="{B4B4288F-8661-49B3-BE18-D56560C51319}" srcOrd="0" destOrd="0" presId="urn:microsoft.com/office/officeart/2018/2/layout/IconVerticalSolidList"/>
    <dgm:cxn modelId="{C99292D4-1245-4583-89F3-D0A6803C3B84}" type="presParOf" srcId="{3FED3132-ADA1-4AE4-9A8D-3B7601FA7BD8}" destId="{D17428A8-93E6-4DC3-BA51-88D7D8363A94}" srcOrd="1" destOrd="0" presId="urn:microsoft.com/office/officeart/2018/2/layout/IconVerticalSolidList"/>
    <dgm:cxn modelId="{038D09FB-E296-46EF-B434-50A356597853}" type="presParOf" srcId="{3FED3132-ADA1-4AE4-9A8D-3B7601FA7BD8}" destId="{1B7B4FA2-A77E-49C7-AEBD-727106793DAB}" srcOrd="2" destOrd="0" presId="urn:microsoft.com/office/officeart/2018/2/layout/IconVerticalSolidList"/>
    <dgm:cxn modelId="{98D7558A-69F0-4539-9C40-88FE47E56C3E}" type="presParOf" srcId="{3FED3132-ADA1-4AE4-9A8D-3B7601FA7BD8}" destId="{E0F3EFF6-CA8E-4A1E-BDFF-3A2C8CFCF2FE}" srcOrd="3" destOrd="0" presId="urn:microsoft.com/office/officeart/2018/2/layout/IconVerticalSolidList"/>
    <dgm:cxn modelId="{E847BD53-7212-4F67-B690-BCCADA03AA9F}" type="presParOf" srcId="{A1755E56-C966-42FF-894C-5FD0FF4D934D}" destId="{2A2B4152-9B28-47F5-AEC4-64B581D34C31}" srcOrd="5" destOrd="0" presId="urn:microsoft.com/office/officeart/2018/2/layout/IconVerticalSolidList"/>
    <dgm:cxn modelId="{95D10EFF-DB04-452D-93F9-C053178C830E}" type="presParOf" srcId="{A1755E56-C966-42FF-894C-5FD0FF4D934D}" destId="{A4F0D113-7769-48B0-9DC1-A138D4E54F17}" srcOrd="6" destOrd="0" presId="urn:microsoft.com/office/officeart/2018/2/layout/IconVerticalSolidList"/>
    <dgm:cxn modelId="{580D94C6-6A5C-49A2-B331-0CC659D092C6}" type="presParOf" srcId="{A4F0D113-7769-48B0-9DC1-A138D4E54F17}" destId="{79437600-8A5A-4471-9607-1890E55BF926}" srcOrd="0" destOrd="0" presId="urn:microsoft.com/office/officeart/2018/2/layout/IconVerticalSolidList"/>
    <dgm:cxn modelId="{03519F7D-626F-4F14-9304-A869501D8734}" type="presParOf" srcId="{A4F0D113-7769-48B0-9DC1-A138D4E54F17}" destId="{9F2E25FD-3570-48B9-A769-A9C18649FC9C}" srcOrd="1" destOrd="0" presId="urn:microsoft.com/office/officeart/2018/2/layout/IconVerticalSolidList"/>
    <dgm:cxn modelId="{3B11DBC9-C73D-4BCA-998E-70686D2DDC93}" type="presParOf" srcId="{A4F0D113-7769-48B0-9DC1-A138D4E54F17}" destId="{AB91C0F0-CED3-4907-8088-A2BBEE2F4F04}" srcOrd="2" destOrd="0" presId="urn:microsoft.com/office/officeart/2018/2/layout/IconVerticalSolidList"/>
    <dgm:cxn modelId="{ABB40D72-A50D-4CA4-8F4A-5482377A2FC6}" type="presParOf" srcId="{A4F0D113-7769-48B0-9DC1-A138D4E54F17}" destId="{1974D585-8532-4AD4-8346-E395D2385B3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36378B-BCC0-4BE4-B732-8C6518CE5B7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22CFE38-4484-4284-8309-2A4026F42541}">
      <dgm:prSet/>
      <dgm:spPr/>
      <dgm:t>
        <a:bodyPr/>
        <a:lstStyle/>
        <a:p>
          <a:r>
            <a:rPr lang="en-GB" b="1" i="1" dirty="0"/>
            <a:t>AUTHORISATION</a:t>
          </a:r>
          <a:r>
            <a:rPr lang="en-GB" dirty="0"/>
            <a:t> is the process that immediately follows authentication.</a:t>
          </a:r>
          <a:endParaRPr lang="en-US" dirty="0"/>
        </a:p>
      </dgm:t>
    </dgm:pt>
    <dgm:pt modelId="{0EE9077D-2785-4E7B-8742-83C63E547226}" type="parTrans" cxnId="{72A648C3-696E-40A5-B27A-9C4DEF4B0AEE}">
      <dgm:prSet/>
      <dgm:spPr/>
      <dgm:t>
        <a:bodyPr/>
        <a:lstStyle/>
        <a:p>
          <a:endParaRPr lang="en-US"/>
        </a:p>
      </dgm:t>
    </dgm:pt>
    <dgm:pt modelId="{C4A00FD2-2A3F-41B9-862F-42C198166DF0}" type="sibTrans" cxnId="{72A648C3-696E-40A5-B27A-9C4DEF4B0AEE}">
      <dgm:prSet/>
      <dgm:spPr/>
      <dgm:t>
        <a:bodyPr/>
        <a:lstStyle/>
        <a:p>
          <a:endParaRPr lang="en-US"/>
        </a:p>
      </dgm:t>
    </dgm:pt>
    <dgm:pt modelId="{16B1CBD0-5B15-457C-B3D3-CE22988B1D21}">
      <dgm:prSet/>
      <dgm:spPr/>
      <dgm:t>
        <a:bodyPr/>
        <a:lstStyle/>
        <a:p>
          <a:r>
            <a:rPr lang="en-GB" dirty="0"/>
            <a:t>Once a user login has been </a:t>
          </a:r>
          <a:r>
            <a:rPr lang="en-GB" b="1" i="1" dirty="0"/>
            <a:t>authenticated</a:t>
          </a:r>
          <a:r>
            <a:rPr lang="en-GB" dirty="0"/>
            <a:t> the system will then need to check what the </a:t>
          </a:r>
          <a:r>
            <a:rPr lang="en-GB" b="1" i="1" dirty="0"/>
            <a:t>user is allowed to do</a:t>
          </a:r>
          <a:r>
            <a:rPr lang="en-GB" dirty="0"/>
            <a:t>.</a:t>
          </a:r>
          <a:endParaRPr lang="en-US" dirty="0"/>
        </a:p>
      </dgm:t>
    </dgm:pt>
    <dgm:pt modelId="{17DD4657-8120-477B-9F04-1BF1DEF25806}" type="parTrans" cxnId="{2E719987-AC08-48E5-A533-E72390A96764}">
      <dgm:prSet/>
      <dgm:spPr/>
      <dgm:t>
        <a:bodyPr/>
        <a:lstStyle/>
        <a:p>
          <a:endParaRPr lang="en-US"/>
        </a:p>
      </dgm:t>
    </dgm:pt>
    <dgm:pt modelId="{9B7AFBCD-FF17-4CE5-AB52-4B1280A5AFB9}" type="sibTrans" cxnId="{2E719987-AC08-48E5-A533-E72390A96764}">
      <dgm:prSet/>
      <dgm:spPr/>
      <dgm:t>
        <a:bodyPr/>
        <a:lstStyle/>
        <a:p>
          <a:endParaRPr lang="en-US"/>
        </a:p>
      </dgm:t>
    </dgm:pt>
    <dgm:pt modelId="{2EC3242B-5164-440D-A1A7-FAEE3F4ADE30}">
      <dgm:prSet/>
      <dgm:spPr/>
      <dgm:t>
        <a:bodyPr/>
        <a:lstStyle/>
        <a:p>
          <a:r>
            <a:rPr lang="en-GB" dirty="0"/>
            <a:t>This will involve the ability to </a:t>
          </a:r>
          <a:r>
            <a:rPr lang="en-GB" b="1" i="1" dirty="0"/>
            <a:t>access certain files, folders and applications</a:t>
          </a:r>
          <a:r>
            <a:rPr lang="en-GB" dirty="0"/>
            <a:t>.</a:t>
          </a:r>
          <a:endParaRPr lang="en-US" dirty="0"/>
        </a:p>
      </dgm:t>
    </dgm:pt>
    <dgm:pt modelId="{223707C8-732D-4E4F-84B5-F74EC49FE33D}" type="parTrans" cxnId="{31E1B042-613F-4C88-9939-88B9903E7E87}">
      <dgm:prSet/>
      <dgm:spPr/>
      <dgm:t>
        <a:bodyPr/>
        <a:lstStyle/>
        <a:p>
          <a:endParaRPr lang="en-US"/>
        </a:p>
      </dgm:t>
    </dgm:pt>
    <dgm:pt modelId="{D86461AA-7F7A-42A1-BBC8-DAADE1AA1316}" type="sibTrans" cxnId="{31E1B042-613F-4C88-9939-88B9903E7E87}">
      <dgm:prSet/>
      <dgm:spPr/>
      <dgm:t>
        <a:bodyPr/>
        <a:lstStyle/>
        <a:p>
          <a:endParaRPr lang="en-US"/>
        </a:p>
      </dgm:t>
    </dgm:pt>
    <dgm:pt modelId="{FD48C40C-3370-4C56-8347-1EED2B03F7B4}">
      <dgm:prSet/>
      <dgm:spPr/>
      <dgm:t>
        <a:bodyPr/>
        <a:lstStyle/>
        <a:p>
          <a:r>
            <a:rPr lang="en-GB" dirty="0"/>
            <a:t>This will involve </a:t>
          </a:r>
          <a:r>
            <a:rPr lang="en-GB" b="1" i="1" dirty="0"/>
            <a:t>what can then be done with those files and folders</a:t>
          </a:r>
          <a:r>
            <a:rPr lang="en-GB" dirty="0"/>
            <a:t>.</a:t>
          </a:r>
          <a:endParaRPr lang="en-US" dirty="0"/>
        </a:p>
      </dgm:t>
    </dgm:pt>
    <dgm:pt modelId="{9A5D839C-26E3-438C-8239-4AC1E0EFCB9C}" type="parTrans" cxnId="{5EE5C861-0098-4D4B-9613-BE10826F1FB9}">
      <dgm:prSet/>
      <dgm:spPr/>
      <dgm:t>
        <a:bodyPr/>
        <a:lstStyle/>
        <a:p>
          <a:endParaRPr lang="en-US"/>
        </a:p>
      </dgm:t>
    </dgm:pt>
    <dgm:pt modelId="{EEDE85E6-1058-4DDA-9CBE-99418733FA35}" type="sibTrans" cxnId="{5EE5C861-0098-4D4B-9613-BE10826F1FB9}">
      <dgm:prSet/>
      <dgm:spPr/>
      <dgm:t>
        <a:bodyPr/>
        <a:lstStyle/>
        <a:p>
          <a:endParaRPr lang="en-US"/>
        </a:p>
      </dgm:t>
    </dgm:pt>
    <dgm:pt modelId="{17FAFDE9-1BD3-44EB-8965-25F40E0219A2}">
      <dgm:prSet/>
      <dgm:spPr/>
      <dgm:t>
        <a:bodyPr/>
        <a:lstStyle/>
        <a:p>
          <a:r>
            <a:rPr lang="en-GB" dirty="0"/>
            <a:t>Setting what a user can or cannot do within a system is called </a:t>
          </a:r>
          <a:r>
            <a:rPr lang="en-GB" b="1" i="1" dirty="0"/>
            <a:t>AUTHORISATION</a:t>
          </a:r>
          <a:r>
            <a:rPr lang="en-GB" dirty="0"/>
            <a:t>.</a:t>
          </a:r>
          <a:endParaRPr lang="en-US" dirty="0"/>
        </a:p>
      </dgm:t>
    </dgm:pt>
    <dgm:pt modelId="{13E0C6C5-A87A-421E-9920-46F3F6F9BC88}" type="parTrans" cxnId="{1704E6C5-29DC-4BAE-BAA2-37C4EB3BE715}">
      <dgm:prSet/>
      <dgm:spPr/>
      <dgm:t>
        <a:bodyPr/>
        <a:lstStyle/>
        <a:p>
          <a:endParaRPr lang="en-US"/>
        </a:p>
      </dgm:t>
    </dgm:pt>
    <dgm:pt modelId="{D2DCFBE7-375C-456C-8E76-71D2F047241A}" type="sibTrans" cxnId="{1704E6C5-29DC-4BAE-BAA2-37C4EB3BE715}">
      <dgm:prSet/>
      <dgm:spPr/>
      <dgm:t>
        <a:bodyPr/>
        <a:lstStyle/>
        <a:p>
          <a:endParaRPr lang="en-US"/>
        </a:p>
      </dgm:t>
    </dgm:pt>
    <dgm:pt modelId="{F72B9029-96A7-4D32-9AD4-77CA674D979C}" type="pres">
      <dgm:prSet presAssocID="{0636378B-BCC0-4BE4-B732-8C6518CE5B71}" presName="root" presStyleCnt="0">
        <dgm:presLayoutVars>
          <dgm:dir/>
          <dgm:resizeHandles val="exact"/>
        </dgm:presLayoutVars>
      </dgm:prSet>
      <dgm:spPr/>
    </dgm:pt>
    <dgm:pt modelId="{BE2DF881-56C2-4D43-ACCC-3E2FBEA98758}" type="pres">
      <dgm:prSet presAssocID="{022CFE38-4484-4284-8309-2A4026F42541}" presName="compNode" presStyleCnt="0"/>
      <dgm:spPr/>
    </dgm:pt>
    <dgm:pt modelId="{D3412130-B99C-42C9-8EC1-E5B22F2D8A1C}" type="pres">
      <dgm:prSet presAssocID="{022CFE38-4484-4284-8309-2A4026F42541}" presName="bgRect" presStyleLbl="bgShp" presStyleIdx="0" presStyleCnt="5"/>
      <dgm:spPr/>
    </dgm:pt>
    <dgm:pt modelId="{35F0046C-0D98-42B6-ACFF-D42C291EA4AE}" type="pres">
      <dgm:prSet presAssocID="{022CFE38-4484-4284-8309-2A4026F42541}"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nlock"/>
        </a:ext>
      </dgm:extLst>
    </dgm:pt>
    <dgm:pt modelId="{2848973C-2C7F-41D1-AC28-54ED3FB5F06D}" type="pres">
      <dgm:prSet presAssocID="{022CFE38-4484-4284-8309-2A4026F42541}" presName="spaceRect" presStyleCnt="0"/>
      <dgm:spPr/>
    </dgm:pt>
    <dgm:pt modelId="{E9EAA427-2868-43B5-9A50-30E8F6379B52}" type="pres">
      <dgm:prSet presAssocID="{022CFE38-4484-4284-8309-2A4026F42541}" presName="parTx" presStyleLbl="revTx" presStyleIdx="0" presStyleCnt="5">
        <dgm:presLayoutVars>
          <dgm:chMax val="0"/>
          <dgm:chPref val="0"/>
        </dgm:presLayoutVars>
      </dgm:prSet>
      <dgm:spPr/>
    </dgm:pt>
    <dgm:pt modelId="{138A2FCB-2DB7-48A4-A4EC-B1F55A87B952}" type="pres">
      <dgm:prSet presAssocID="{C4A00FD2-2A3F-41B9-862F-42C198166DF0}" presName="sibTrans" presStyleCnt="0"/>
      <dgm:spPr/>
    </dgm:pt>
    <dgm:pt modelId="{4A5A42AF-B280-4DAE-9F37-97526E48CFF8}" type="pres">
      <dgm:prSet presAssocID="{16B1CBD0-5B15-457C-B3D3-CE22988B1D21}" presName="compNode" presStyleCnt="0"/>
      <dgm:spPr/>
    </dgm:pt>
    <dgm:pt modelId="{DF925AC6-A3CB-4071-AFD0-FA6BF36043A9}" type="pres">
      <dgm:prSet presAssocID="{16B1CBD0-5B15-457C-B3D3-CE22988B1D21}" presName="bgRect" presStyleLbl="bgShp" presStyleIdx="1" presStyleCnt="5"/>
      <dgm:spPr/>
    </dgm:pt>
    <dgm:pt modelId="{A9B11CA3-7F10-4E1C-9A3A-B657E160E136}" type="pres">
      <dgm:prSet presAssocID="{16B1CBD0-5B15-457C-B3D3-CE22988B1D2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owser Window"/>
        </a:ext>
      </dgm:extLst>
    </dgm:pt>
    <dgm:pt modelId="{5D6EC3E6-E151-4B95-B69A-9824B70DB2F9}" type="pres">
      <dgm:prSet presAssocID="{16B1CBD0-5B15-457C-B3D3-CE22988B1D21}" presName="spaceRect" presStyleCnt="0"/>
      <dgm:spPr/>
    </dgm:pt>
    <dgm:pt modelId="{E6788DB3-32C6-4AC5-A715-761410374E3E}" type="pres">
      <dgm:prSet presAssocID="{16B1CBD0-5B15-457C-B3D3-CE22988B1D21}" presName="parTx" presStyleLbl="revTx" presStyleIdx="1" presStyleCnt="5">
        <dgm:presLayoutVars>
          <dgm:chMax val="0"/>
          <dgm:chPref val="0"/>
        </dgm:presLayoutVars>
      </dgm:prSet>
      <dgm:spPr/>
    </dgm:pt>
    <dgm:pt modelId="{5D10F8F5-FBBB-467D-BF36-6FF73D775DA3}" type="pres">
      <dgm:prSet presAssocID="{9B7AFBCD-FF17-4CE5-AB52-4B1280A5AFB9}" presName="sibTrans" presStyleCnt="0"/>
      <dgm:spPr/>
    </dgm:pt>
    <dgm:pt modelId="{0B7CD0B6-E742-4CDD-AD96-328B2145F5DD}" type="pres">
      <dgm:prSet presAssocID="{2EC3242B-5164-440D-A1A7-FAEE3F4ADE30}" presName="compNode" presStyleCnt="0"/>
      <dgm:spPr/>
    </dgm:pt>
    <dgm:pt modelId="{6483BE71-37A3-4F35-8D1B-23676B397BFA}" type="pres">
      <dgm:prSet presAssocID="{2EC3242B-5164-440D-A1A7-FAEE3F4ADE30}" presName="bgRect" presStyleLbl="bgShp" presStyleIdx="2" presStyleCnt="5"/>
      <dgm:spPr/>
    </dgm:pt>
    <dgm:pt modelId="{234851BA-01FF-447D-88A6-9DB392B895E4}" type="pres">
      <dgm:prSet presAssocID="{2EC3242B-5164-440D-A1A7-FAEE3F4ADE3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redit card"/>
        </a:ext>
      </dgm:extLst>
    </dgm:pt>
    <dgm:pt modelId="{5EED8513-E49D-4850-84AD-D5EEEC84ECCB}" type="pres">
      <dgm:prSet presAssocID="{2EC3242B-5164-440D-A1A7-FAEE3F4ADE30}" presName="spaceRect" presStyleCnt="0"/>
      <dgm:spPr/>
    </dgm:pt>
    <dgm:pt modelId="{BF13E950-6FF4-41F1-8430-88CA339349C5}" type="pres">
      <dgm:prSet presAssocID="{2EC3242B-5164-440D-A1A7-FAEE3F4ADE30}" presName="parTx" presStyleLbl="revTx" presStyleIdx="2" presStyleCnt="5">
        <dgm:presLayoutVars>
          <dgm:chMax val="0"/>
          <dgm:chPref val="0"/>
        </dgm:presLayoutVars>
      </dgm:prSet>
      <dgm:spPr/>
    </dgm:pt>
    <dgm:pt modelId="{286E0FAB-C93A-405F-B40D-13BD0E45BE5C}" type="pres">
      <dgm:prSet presAssocID="{D86461AA-7F7A-42A1-BBC8-DAADE1AA1316}" presName="sibTrans" presStyleCnt="0"/>
      <dgm:spPr/>
    </dgm:pt>
    <dgm:pt modelId="{9BEC1B1D-28D8-4463-ACFF-C297CBE7FCE8}" type="pres">
      <dgm:prSet presAssocID="{FD48C40C-3370-4C56-8347-1EED2B03F7B4}" presName="compNode" presStyleCnt="0"/>
      <dgm:spPr/>
    </dgm:pt>
    <dgm:pt modelId="{AB401D4C-2F3F-4367-BAC9-257AEB0E5CC3}" type="pres">
      <dgm:prSet presAssocID="{FD48C40C-3370-4C56-8347-1EED2B03F7B4}" presName="bgRect" presStyleLbl="bgShp" presStyleIdx="3" presStyleCnt="5"/>
      <dgm:spPr/>
    </dgm:pt>
    <dgm:pt modelId="{A4642C7D-288E-4BEA-81A7-88A9556B9021}" type="pres">
      <dgm:prSet presAssocID="{FD48C40C-3370-4C56-8347-1EED2B03F7B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pen Folder"/>
        </a:ext>
      </dgm:extLst>
    </dgm:pt>
    <dgm:pt modelId="{6E31D515-DAA1-4550-BC0A-C82E58631C82}" type="pres">
      <dgm:prSet presAssocID="{FD48C40C-3370-4C56-8347-1EED2B03F7B4}" presName="spaceRect" presStyleCnt="0"/>
      <dgm:spPr/>
    </dgm:pt>
    <dgm:pt modelId="{9BB582EF-CC76-43D0-A2CA-C905AF7382AB}" type="pres">
      <dgm:prSet presAssocID="{FD48C40C-3370-4C56-8347-1EED2B03F7B4}" presName="parTx" presStyleLbl="revTx" presStyleIdx="3" presStyleCnt="5">
        <dgm:presLayoutVars>
          <dgm:chMax val="0"/>
          <dgm:chPref val="0"/>
        </dgm:presLayoutVars>
      </dgm:prSet>
      <dgm:spPr/>
    </dgm:pt>
    <dgm:pt modelId="{C1B0193E-550A-46E2-8081-BBDF275A9A7C}" type="pres">
      <dgm:prSet presAssocID="{EEDE85E6-1058-4DDA-9CBE-99418733FA35}" presName="sibTrans" presStyleCnt="0"/>
      <dgm:spPr/>
    </dgm:pt>
    <dgm:pt modelId="{EAB56E05-2D3C-48C3-8A6C-ECEEC0331ED7}" type="pres">
      <dgm:prSet presAssocID="{17FAFDE9-1BD3-44EB-8965-25F40E0219A2}" presName="compNode" presStyleCnt="0"/>
      <dgm:spPr/>
    </dgm:pt>
    <dgm:pt modelId="{60F3B8D6-EE3F-4299-A3F0-15FD14974C7E}" type="pres">
      <dgm:prSet presAssocID="{17FAFDE9-1BD3-44EB-8965-25F40E0219A2}" presName="bgRect" presStyleLbl="bgShp" presStyleIdx="4" presStyleCnt="5"/>
      <dgm:spPr/>
    </dgm:pt>
    <dgm:pt modelId="{21C19160-0ABA-4AE7-893D-A4C7D9032398}" type="pres">
      <dgm:prSet presAssocID="{17FAFDE9-1BD3-44EB-8965-25F40E0219A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
        </a:ext>
      </dgm:extLst>
    </dgm:pt>
    <dgm:pt modelId="{6E68AC8F-0EC1-4A26-9AA0-342B5B92C139}" type="pres">
      <dgm:prSet presAssocID="{17FAFDE9-1BD3-44EB-8965-25F40E0219A2}" presName="spaceRect" presStyleCnt="0"/>
      <dgm:spPr/>
    </dgm:pt>
    <dgm:pt modelId="{716466D9-15F4-410D-A89F-AA97D66EE1CE}" type="pres">
      <dgm:prSet presAssocID="{17FAFDE9-1BD3-44EB-8965-25F40E0219A2}" presName="parTx" presStyleLbl="revTx" presStyleIdx="4" presStyleCnt="5">
        <dgm:presLayoutVars>
          <dgm:chMax val="0"/>
          <dgm:chPref val="0"/>
        </dgm:presLayoutVars>
      </dgm:prSet>
      <dgm:spPr/>
    </dgm:pt>
  </dgm:ptLst>
  <dgm:cxnLst>
    <dgm:cxn modelId="{80253527-2A93-4194-81A3-0C198EC4B59D}" type="presOf" srcId="{0636378B-BCC0-4BE4-B732-8C6518CE5B71}" destId="{F72B9029-96A7-4D32-9AD4-77CA674D979C}" srcOrd="0" destOrd="0" presId="urn:microsoft.com/office/officeart/2018/2/layout/IconVerticalSolidList"/>
    <dgm:cxn modelId="{0F5C9D37-0560-44D8-A895-9FCA4566A1B1}" type="presOf" srcId="{FD48C40C-3370-4C56-8347-1EED2B03F7B4}" destId="{9BB582EF-CC76-43D0-A2CA-C905AF7382AB}" srcOrd="0" destOrd="0" presId="urn:microsoft.com/office/officeart/2018/2/layout/IconVerticalSolidList"/>
    <dgm:cxn modelId="{5EE5C861-0098-4D4B-9613-BE10826F1FB9}" srcId="{0636378B-BCC0-4BE4-B732-8C6518CE5B71}" destId="{FD48C40C-3370-4C56-8347-1EED2B03F7B4}" srcOrd="3" destOrd="0" parTransId="{9A5D839C-26E3-438C-8239-4AC1E0EFCB9C}" sibTransId="{EEDE85E6-1058-4DDA-9CBE-99418733FA35}"/>
    <dgm:cxn modelId="{31E1B042-613F-4C88-9939-88B9903E7E87}" srcId="{0636378B-BCC0-4BE4-B732-8C6518CE5B71}" destId="{2EC3242B-5164-440D-A1A7-FAEE3F4ADE30}" srcOrd="2" destOrd="0" parTransId="{223707C8-732D-4E4F-84B5-F74EC49FE33D}" sibTransId="{D86461AA-7F7A-42A1-BBC8-DAADE1AA1316}"/>
    <dgm:cxn modelId="{2E719987-AC08-48E5-A533-E72390A96764}" srcId="{0636378B-BCC0-4BE4-B732-8C6518CE5B71}" destId="{16B1CBD0-5B15-457C-B3D3-CE22988B1D21}" srcOrd="1" destOrd="0" parTransId="{17DD4657-8120-477B-9F04-1BF1DEF25806}" sibTransId="{9B7AFBCD-FF17-4CE5-AB52-4B1280A5AFB9}"/>
    <dgm:cxn modelId="{BAA37AAF-0500-4168-B5E7-E674571A76BA}" type="presOf" srcId="{2EC3242B-5164-440D-A1A7-FAEE3F4ADE30}" destId="{BF13E950-6FF4-41F1-8430-88CA339349C5}" srcOrd="0" destOrd="0" presId="urn:microsoft.com/office/officeart/2018/2/layout/IconVerticalSolidList"/>
    <dgm:cxn modelId="{0D709DB1-6E3B-467B-8D7E-6D5C3A117CCB}" type="presOf" srcId="{022CFE38-4484-4284-8309-2A4026F42541}" destId="{E9EAA427-2868-43B5-9A50-30E8F6379B52}" srcOrd="0" destOrd="0" presId="urn:microsoft.com/office/officeart/2018/2/layout/IconVerticalSolidList"/>
    <dgm:cxn modelId="{00AFFBBA-1012-49D0-B2F6-9522C4C2520C}" type="presOf" srcId="{17FAFDE9-1BD3-44EB-8965-25F40E0219A2}" destId="{716466D9-15F4-410D-A89F-AA97D66EE1CE}" srcOrd="0" destOrd="0" presId="urn:microsoft.com/office/officeart/2018/2/layout/IconVerticalSolidList"/>
    <dgm:cxn modelId="{72A648C3-696E-40A5-B27A-9C4DEF4B0AEE}" srcId="{0636378B-BCC0-4BE4-B732-8C6518CE5B71}" destId="{022CFE38-4484-4284-8309-2A4026F42541}" srcOrd="0" destOrd="0" parTransId="{0EE9077D-2785-4E7B-8742-83C63E547226}" sibTransId="{C4A00FD2-2A3F-41B9-862F-42C198166DF0}"/>
    <dgm:cxn modelId="{1704E6C5-29DC-4BAE-BAA2-37C4EB3BE715}" srcId="{0636378B-BCC0-4BE4-B732-8C6518CE5B71}" destId="{17FAFDE9-1BD3-44EB-8965-25F40E0219A2}" srcOrd="4" destOrd="0" parTransId="{13E0C6C5-A87A-421E-9920-46F3F6F9BC88}" sibTransId="{D2DCFBE7-375C-456C-8E76-71D2F047241A}"/>
    <dgm:cxn modelId="{38A29EED-3658-49CF-B15A-F8966712189E}" type="presOf" srcId="{16B1CBD0-5B15-457C-B3D3-CE22988B1D21}" destId="{E6788DB3-32C6-4AC5-A715-761410374E3E}" srcOrd="0" destOrd="0" presId="urn:microsoft.com/office/officeart/2018/2/layout/IconVerticalSolidList"/>
    <dgm:cxn modelId="{48184ED5-0C09-46D0-B155-8E6D2C0D2603}" type="presParOf" srcId="{F72B9029-96A7-4D32-9AD4-77CA674D979C}" destId="{BE2DF881-56C2-4D43-ACCC-3E2FBEA98758}" srcOrd="0" destOrd="0" presId="urn:microsoft.com/office/officeart/2018/2/layout/IconVerticalSolidList"/>
    <dgm:cxn modelId="{FBB0C953-9457-4FEC-A7FB-1A28D0B041F7}" type="presParOf" srcId="{BE2DF881-56C2-4D43-ACCC-3E2FBEA98758}" destId="{D3412130-B99C-42C9-8EC1-E5B22F2D8A1C}" srcOrd="0" destOrd="0" presId="urn:microsoft.com/office/officeart/2018/2/layout/IconVerticalSolidList"/>
    <dgm:cxn modelId="{5899D9DC-F391-44DF-BF8E-8002D5E786B4}" type="presParOf" srcId="{BE2DF881-56C2-4D43-ACCC-3E2FBEA98758}" destId="{35F0046C-0D98-42B6-ACFF-D42C291EA4AE}" srcOrd="1" destOrd="0" presId="urn:microsoft.com/office/officeart/2018/2/layout/IconVerticalSolidList"/>
    <dgm:cxn modelId="{4E36C167-7A2B-42EB-ACF0-CFDE26FA1DCA}" type="presParOf" srcId="{BE2DF881-56C2-4D43-ACCC-3E2FBEA98758}" destId="{2848973C-2C7F-41D1-AC28-54ED3FB5F06D}" srcOrd="2" destOrd="0" presId="urn:microsoft.com/office/officeart/2018/2/layout/IconVerticalSolidList"/>
    <dgm:cxn modelId="{414E9529-7960-47FE-AC3E-5E0C89AC974C}" type="presParOf" srcId="{BE2DF881-56C2-4D43-ACCC-3E2FBEA98758}" destId="{E9EAA427-2868-43B5-9A50-30E8F6379B52}" srcOrd="3" destOrd="0" presId="urn:microsoft.com/office/officeart/2018/2/layout/IconVerticalSolidList"/>
    <dgm:cxn modelId="{2144B59D-F57F-43CF-9E6C-C22A46CF0C61}" type="presParOf" srcId="{F72B9029-96A7-4D32-9AD4-77CA674D979C}" destId="{138A2FCB-2DB7-48A4-A4EC-B1F55A87B952}" srcOrd="1" destOrd="0" presId="urn:microsoft.com/office/officeart/2018/2/layout/IconVerticalSolidList"/>
    <dgm:cxn modelId="{DE7EC750-ACB1-42BE-A3A4-6AE99A2ABF59}" type="presParOf" srcId="{F72B9029-96A7-4D32-9AD4-77CA674D979C}" destId="{4A5A42AF-B280-4DAE-9F37-97526E48CFF8}" srcOrd="2" destOrd="0" presId="urn:microsoft.com/office/officeart/2018/2/layout/IconVerticalSolidList"/>
    <dgm:cxn modelId="{101F37A3-592F-40B0-902E-F2268F060932}" type="presParOf" srcId="{4A5A42AF-B280-4DAE-9F37-97526E48CFF8}" destId="{DF925AC6-A3CB-4071-AFD0-FA6BF36043A9}" srcOrd="0" destOrd="0" presId="urn:microsoft.com/office/officeart/2018/2/layout/IconVerticalSolidList"/>
    <dgm:cxn modelId="{3D06E54E-61C3-4B85-A143-FA67272FAB69}" type="presParOf" srcId="{4A5A42AF-B280-4DAE-9F37-97526E48CFF8}" destId="{A9B11CA3-7F10-4E1C-9A3A-B657E160E136}" srcOrd="1" destOrd="0" presId="urn:microsoft.com/office/officeart/2018/2/layout/IconVerticalSolidList"/>
    <dgm:cxn modelId="{59A7F311-B350-488B-8E8E-F5B505CF2D4A}" type="presParOf" srcId="{4A5A42AF-B280-4DAE-9F37-97526E48CFF8}" destId="{5D6EC3E6-E151-4B95-B69A-9824B70DB2F9}" srcOrd="2" destOrd="0" presId="urn:microsoft.com/office/officeart/2018/2/layout/IconVerticalSolidList"/>
    <dgm:cxn modelId="{59EFA96D-1C94-4876-BAEA-B35214B5451E}" type="presParOf" srcId="{4A5A42AF-B280-4DAE-9F37-97526E48CFF8}" destId="{E6788DB3-32C6-4AC5-A715-761410374E3E}" srcOrd="3" destOrd="0" presId="urn:microsoft.com/office/officeart/2018/2/layout/IconVerticalSolidList"/>
    <dgm:cxn modelId="{5CE9B9AC-1B69-4301-9C37-E561E1D1F6DC}" type="presParOf" srcId="{F72B9029-96A7-4D32-9AD4-77CA674D979C}" destId="{5D10F8F5-FBBB-467D-BF36-6FF73D775DA3}" srcOrd="3" destOrd="0" presId="urn:microsoft.com/office/officeart/2018/2/layout/IconVerticalSolidList"/>
    <dgm:cxn modelId="{215C6DFC-83C2-47A6-A370-96332CF7F2FD}" type="presParOf" srcId="{F72B9029-96A7-4D32-9AD4-77CA674D979C}" destId="{0B7CD0B6-E742-4CDD-AD96-328B2145F5DD}" srcOrd="4" destOrd="0" presId="urn:microsoft.com/office/officeart/2018/2/layout/IconVerticalSolidList"/>
    <dgm:cxn modelId="{AF2CD8DE-24CB-424A-BA4C-311FDEE59694}" type="presParOf" srcId="{0B7CD0B6-E742-4CDD-AD96-328B2145F5DD}" destId="{6483BE71-37A3-4F35-8D1B-23676B397BFA}" srcOrd="0" destOrd="0" presId="urn:microsoft.com/office/officeart/2018/2/layout/IconVerticalSolidList"/>
    <dgm:cxn modelId="{19244BD0-6999-4D32-A2BB-2C516113D1CF}" type="presParOf" srcId="{0B7CD0B6-E742-4CDD-AD96-328B2145F5DD}" destId="{234851BA-01FF-447D-88A6-9DB392B895E4}" srcOrd="1" destOrd="0" presId="urn:microsoft.com/office/officeart/2018/2/layout/IconVerticalSolidList"/>
    <dgm:cxn modelId="{679999C5-4EE2-46DE-AAC7-7A66EB2105FA}" type="presParOf" srcId="{0B7CD0B6-E742-4CDD-AD96-328B2145F5DD}" destId="{5EED8513-E49D-4850-84AD-D5EEEC84ECCB}" srcOrd="2" destOrd="0" presId="urn:microsoft.com/office/officeart/2018/2/layout/IconVerticalSolidList"/>
    <dgm:cxn modelId="{5E507965-5C41-4BFF-BF23-CCD201AAD5C2}" type="presParOf" srcId="{0B7CD0B6-E742-4CDD-AD96-328B2145F5DD}" destId="{BF13E950-6FF4-41F1-8430-88CA339349C5}" srcOrd="3" destOrd="0" presId="urn:microsoft.com/office/officeart/2018/2/layout/IconVerticalSolidList"/>
    <dgm:cxn modelId="{1689D83C-637E-4C16-973C-058564390676}" type="presParOf" srcId="{F72B9029-96A7-4D32-9AD4-77CA674D979C}" destId="{286E0FAB-C93A-405F-B40D-13BD0E45BE5C}" srcOrd="5" destOrd="0" presId="urn:microsoft.com/office/officeart/2018/2/layout/IconVerticalSolidList"/>
    <dgm:cxn modelId="{2E1F075D-3695-49EA-BFB5-2146C37D29C3}" type="presParOf" srcId="{F72B9029-96A7-4D32-9AD4-77CA674D979C}" destId="{9BEC1B1D-28D8-4463-ACFF-C297CBE7FCE8}" srcOrd="6" destOrd="0" presId="urn:microsoft.com/office/officeart/2018/2/layout/IconVerticalSolidList"/>
    <dgm:cxn modelId="{2124E7B8-0DD2-442B-9A4B-0A203C4F8C6A}" type="presParOf" srcId="{9BEC1B1D-28D8-4463-ACFF-C297CBE7FCE8}" destId="{AB401D4C-2F3F-4367-BAC9-257AEB0E5CC3}" srcOrd="0" destOrd="0" presId="urn:microsoft.com/office/officeart/2018/2/layout/IconVerticalSolidList"/>
    <dgm:cxn modelId="{56AA3669-F206-44ED-8DF6-A8AB76C44A2D}" type="presParOf" srcId="{9BEC1B1D-28D8-4463-ACFF-C297CBE7FCE8}" destId="{A4642C7D-288E-4BEA-81A7-88A9556B9021}" srcOrd="1" destOrd="0" presId="urn:microsoft.com/office/officeart/2018/2/layout/IconVerticalSolidList"/>
    <dgm:cxn modelId="{B2A688AC-BF82-49A6-B291-7D3029740033}" type="presParOf" srcId="{9BEC1B1D-28D8-4463-ACFF-C297CBE7FCE8}" destId="{6E31D515-DAA1-4550-BC0A-C82E58631C82}" srcOrd="2" destOrd="0" presId="urn:microsoft.com/office/officeart/2018/2/layout/IconVerticalSolidList"/>
    <dgm:cxn modelId="{AA9EAC56-DFF3-4197-B940-B9C85D040F84}" type="presParOf" srcId="{9BEC1B1D-28D8-4463-ACFF-C297CBE7FCE8}" destId="{9BB582EF-CC76-43D0-A2CA-C905AF7382AB}" srcOrd="3" destOrd="0" presId="urn:microsoft.com/office/officeart/2018/2/layout/IconVerticalSolidList"/>
    <dgm:cxn modelId="{1927A282-F275-4482-8E27-1F1A86264FD8}" type="presParOf" srcId="{F72B9029-96A7-4D32-9AD4-77CA674D979C}" destId="{C1B0193E-550A-46E2-8081-BBDF275A9A7C}" srcOrd="7" destOrd="0" presId="urn:microsoft.com/office/officeart/2018/2/layout/IconVerticalSolidList"/>
    <dgm:cxn modelId="{C4EBB671-EF53-4659-9F85-E7002938AA32}" type="presParOf" srcId="{F72B9029-96A7-4D32-9AD4-77CA674D979C}" destId="{EAB56E05-2D3C-48C3-8A6C-ECEEC0331ED7}" srcOrd="8" destOrd="0" presId="urn:microsoft.com/office/officeart/2018/2/layout/IconVerticalSolidList"/>
    <dgm:cxn modelId="{C3333EFC-2139-4F82-87DE-8041A60BE21F}" type="presParOf" srcId="{EAB56E05-2D3C-48C3-8A6C-ECEEC0331ED7}" destId="{60F3B8D6-EE3F-4299-A3F0-15FD14974C7E}" srcOrd="0" destOrd="0" presId="urn:microsoft.com/office/officeart/2018/2/layout/IconVerticalSolidList"/>
    <dgm:cxn modelId="{929640B8-3689-4716-B2E1-1034D5310B64}" type="presParOf" srcId="{EAB56E05-2D3C-48C3-8A6C-ECEEC0331ED7}" destId="{21C19160-0ABA-4AE7-893D-A4C7D9032398}" srcOrd="1" destOrd="0" presId="urn:microsoft.com/office/officeart/2018/2/layout/IconVerticalSolidList"/>
    <dgm:cxn modelId="{2CE84B8E-0A53-491E-BD7C-03BA4FEF0513}" type="presParOf" srcId="{EAB56E05-2D3C-48C3-8A6C-ECEEC0331ED7}" destId="{6E68AC8F-0EC1-4A26-9AA0-342B5B92C139}" srcOrd="2" destOrd="0" presId="urn:microsoft.com/office/officeart/2018/2/layout/IconVerticalSolidList"/>
    <dgm:cxn modelId="{A1A0F916-4E71-4836-9310-DA92C5FF33C1}" type="presParOf" srcId="{EAB56E05-2D3C-48C3-8A6C-ECEEC0331ED7}" destId="{716466D9-15F4-410D-A89F-AA97D66EE1C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DB92BA-62BD-480F-BEC5-F1758EE8DEC9}"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0A6B8560-8027-4481-B534-0619D06E3881}">
      <dgm:prSet/>
      <dgm:spPr/>
      <dgm:t>
        <a:bodyPr/>
        <a:lstStyle/>
        <a:p>
          <a:pPr>
            <a:lnSpc>
              <a:spcPct val="100000"/>
            </a:lnSpc>
          </a:pPr>
          <a:r>
            <a:rPr lang="en-GB"/>
            <a:t>Permissions follow on from access rights.</a:t>
          </a:r>
          <a:endParaRPr lang="en-US"/>
        </a:p>
      </dgm:t>
    </dgm:pt>
    <dgm:pt modelId="{0CCA0115-0CCC-4F4F-BB31-B0DEF5686562}" type="parTrans" cxnId="{872445E6-24D8-43E4-9379-34D956CA1194}">
      <dgm:prSet/>
      <dgm:spPr/>
      <dgm:t>
        <a:bodyPr/>
        <a:lstStyle/>
        <a:p>
          <a:endParaRPr lang="en-US"/>
        </a:p>
      </dgm:t>
    </dgm:pt>
    <dgm:pt modelId="{D0469B19-9E4D-4987-8F05-B577A799F802}" type="sibTrans" cxnId="{872445E6-24D8-43E4-9379-34D956CA1194}">
      <dgm:prSet/>
      <dgm:spPr/>
      <dgm:t>
        <a:bodyPr/>
        <a:lstStyle/>
        <a:p>
          <a:endParaRPr lang="en-US"/>
        </a:p>
      </dgm:t>
    </dgm:pt>
    <dgm:pt modelId="{E00E53A2-65A6-4D62-BCAC-0D488E98B61A}">
      <dgm:prSet/>
      <dgm:spPr/>
      <dgm:t>
        <a:bodyPr/>
        <a:lstStyle/>
        <a:p>
          <a:pPr>
            <a:lnSpc>
              <a:spcPct val="100000"/>
            </a:lnSpc>
          </a:pPr>
          <a:r>
            <a:rPr lang="en-GB" dirty="0"/>
            <a:t>Once an employee has been given access rights to a file, folder, application or asset.</a:t>
          </a:r>
          <a:endParaRPr lang="en-US" dirty="0"/>
        </a:p>
      </dgm:t>
    </dgm:pt>
    <dgm:pt modelId="{79F807EE-867D-4BA3-B669-108F507C27BA}" type="parTrans" cxnId="{78CC3D02-4DC4-4502-B667-A74229EE3A91}">
      <dgm:prSet/>
      <dgm:spPr/>
      <dgm:t>
        <a:bodyPr/>
        <a:lstStyle/>
        <a:p>
          <a:endParaRPr lang="en-US"/>
        </a:p>
      </dgm:t>
    </dgm:pt>
    <dgm:pt modelId="{E24990DB-959C-4513-8D39-CB453D19F78B}" type="sibTrans" cxnId="{78CC3D02-4DC4-4502-B667-A74229EE3A91}">
      <dgm:prSet/>
      <dgm:spPr/>
      <dgm:t>
        <a:bodyPr/>
        <a:lstStyle/>
        <a:p>
          <a:endParaRPr lang="en-US"/>
        </a:p>
      </dgm:t>
    </dgm:pt>
    <dgm:pt modelId="{3C7DABF1-73C7-490E-A21D-B8AAE9F0B191}">
      <dgm:prSet/>
      <dgm:spPr/>
      <dgm:t>
        <a:bodyPr/>
        <a:lstStyle/>
        <a:p>
          <a:pPr>
            <a:lnSpc>
              <a:spcPct val="100000"/>
            </a:lnSpc>
          </a:pPr>
          <a:r>
            <a:rPr lang="en-GB" dirty="0"/>
            <a:t>Permissions will then determine what they </a:t>
          </a:r>
          <a:r>
            <a:rPr lang="en-GB" b="1" dirty="0"/>
            <a:t>can do with that file, folder, application or asset.</a:t>
          </a:r>
          <a:endParaRPr lang="en-US" b="1" dirty="0"/>
        </a:p>
      </dgm:t>
    </dgm:pt>
    <dgm:pt modelId="{8AF49F7C-E47F-4006-AF1B-8D0DDF958D12}" type="parTrans" cxnId="{DABF8B48-56A4-4D62-AB22-14DA6FBDCE77}">
      <dgm:prSet/>
      <dgm:spPr/>
      <dgm:t>
        <a:bodyPr/>
        <a:lstStyle/>
        <a:p>
          <a:endParaRPr lang="en-US"/>
        </a:p>
      </dgm:t>
    </dgm:pt>
    <dgm:pt modelId="{9170A959-03B9-42FC-9208-A5C579B79A43}" type="sibTrans" cxnId="{DABF8B48-56A4-4D62-AB22-14DA6FBDCE77}">
      <dgm:prSet/>
      <dgm:spPr/>
      <dgm:t>
        <a:bodyPr/>
        <a:lstStyle/>
        <a:p>
          <a:endParaRPr lang="en-US"/>
        </a:p>
      </dgm:t>
    </dgm:pt>
    <dgm:pt modelId="{DA477D98-353F-49BA-8599-12A959C2D08F}">
      <dgm:prSet/>
      <dgm:spPr/>
      <dgm:t>
        <a:bodyPr/>
        <a:lstStyle/>
        <a:p>
          <a:pPr>
            <a:lnSpc>
              <a:spcPct val="100000"/>
            </a:lnSpc>
          </a:pPr>
          <a:r>
            <a:rPr lang="en-US" b="0" i="0" dirty="0"/>
            <a:t>Permissions are usually set within a department</a:t>
          </a:r>
          <a:r>
            <a:rPr lang="en-US" b="1" dirty="0"/>
            <a:t>.</a:t>
          </a:r>
        </a:p>
      </dgm:t>
    </dgm:pt>
    <dgm:pt modelId="{388DBBA1-6153-443A-970C-AC76A66EE69D}" type="parTrans" cxnId="{8CD13F9D-38CE-4C3C-96BA-5C22C135A9CA}">
      <dgm:prSet/>
      <dgm:spPr/>
      <dgm:t>
        <a:bodyPr/>
        <a:lstStyle/>
        <a:p>
          <a:endParaRPr lang="en-GB"/>
        </a:p>
      </dgm:t>
    </dgm:pt>
    <dgm:pt modelId="{A66390F1-AC75-4E4F-A4C5-CBF93D2BF84F}" type="sibTrans" cxnId="{8CD13F9D-38CE-4C3C-96BA-5C22C135A9CA}">
      <dgm:prSet/>
      <dgm:spPr/>
      <dgm:t>
        <a:bodyPr/>
        <a:lstStyle/>
        <a:p>
          <a:endParaRPr lang="en-GB"/>
        </a:p>
      </dgm:t>
    </dgm:pt>
    <dgm:pt modelId="{C0B44306-4B8E-45E7-9D39-D915EEE6265A}" type="pres">
      <dgm:prSet presAssocID="{CCDB92BA-62BD-480F-BEC5-F1758EE8DEC9}" presName="root" presStyleCnt="0">
        <dgm:presLayoutVars>
          <dgm:dir/>
          <dgm:resizeHandles val="exact"/>
        </dgm:presLayoutVars>
      </dgm:prSet>
      <dgm:spPr/>
    </dgm:pt>
    <dgm:pt modelId="{2B98B636-9792-4A64-881C-806C68916389}" type="pres">
      <dgm:prSet presAssocID="{0A6B8560-8027-4481-B534-0619D06E3881}" presName="compNode" presStyleCnt="0"/>
      <dgm:spPr/>
    </dgm:pt>
    <dgm:pt modelId="{12831EE1-689B-4A50-858B-B5018C3D39C0}" type="pres">
      <dgm:prSet presAssocID="{0A6B8560-8027-4481-B534-0619D06E3881}" presName="bgRect" presStyleLbl="bgShp" presStyleIdx="0" presStyleCnt="4"/>
      <dgm:spPr/>
    </dgm:pt>
    <dgm:pt modelId="{F4BEAFF6-9839-4D45-BF29-5F756D7E2F22}" type="pres">
      <dgm:prSet presAssocID="{0A6B8560-8027-4481-B534-0619D06E388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nlock"/>
        </a:ext>
      </dgm:extLst>
    </dgm:pt>
    <dgm:pt modelId="{32E6A99D-B9C8-4D94-8E78-35B605FE0E01}" type="pres">
      <dgm:prSet presAssocID="{0A6B8560-8027-4481-B534-0619D06E3881}" presName="spaceRect" presStyleCnt="0"/>
      <dgm:spPr/>
    </dgm:pt>
    <dgm:pt modelId="{20E39747-55F9-404E-8584-8425EAC9B4B9}" type="pres">
      <dgm:prSet presAssocID="{0A6B8560-8027-4481-B534-0619D06E3881}" presName="parTx" presStyleLbl="revTx" presStyleIdx="0" presStyleCnt="4">
        <dgm:presLayoutVars>
          <dgm:chMax val="0"/>
          <dgm:chPref val="0"/>
        </dgm:presLayoutVars>
      </dgm:prSet>
      <dgm:spPr/>
    </dgm:pt>
    <dgm:pt modelId="{DAA2AD8A-8CD1-4A16-AB45-06415886FEE6}" type="pres">
      <dgm:prSet presAssocID="{D0469B19-9E4D-4987-8F05-B577A799F802}" presName="sibTrans" presStyleCnt="0"/>
      <dgm:spPr/>
    </dgm:pt>
    <dgm:pt modelId="{527AE978-B3CD-4BDE-A4FA-428A6D4466F7}" type="pres">
      <dgm:prSet presAssocID="{E00E53A2-65A6-4D62-BCAC-0D488E98B61A}" presName="compNode" presStyleCnt="0"/>
      <dgm:spPr/>
    </dgm:pt>
    <dgm:pt modelId="{75C29BBD-E888-453B-92DC-A9F571FBA546}" type="pres">
      <dgm:prSet presAssocID="{E00E53A2-65A6-4D62-BCAC-0D488E98B61A}" presName="bgRect" presStyleLbl="bgShp" presStyleIdx="1" presStyleCnt="4"/>
      <dgm:spPr/>
    </dgm:pt>
    <dgm:pt modelId="{5DA966D1-EEEB-4CA0-8FF0-7491A879E887}" type="pres">
      <dgm:prSet presAssocID="{E00E53A2-65A6-4D62-BCAC-0D488E98B61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redit card"/>
        </a:ext>
      </dgm:extLst>
    </dgm:pt>
    <dgm:pt modelId="{C7AFEA5E-4F4D-4DC2-BD37-564A15DC6B1A}" type="pres">
      <dgm:prSet presAssocID="{E00E53A2-65A6-4D62-BCAC-0D488E98B61A}" presName="spaceRect" presStyleCnt="0"/>
      <dgm:spPr/>
    </dgm:pt>
    <dgm:pt modelId="{E7A33921-6D87-4FCC-990A-FFC6C944613D}" type="pres">
      <dgm:prSet presAssocID="{E00E53A2-65A6-4D62-BCAC-0D488E98B61A}" presName="parTx" presStyleLbl="revTx" presStyleIdx="1" presStyleCnt="4">
        <dgm:presLayoutVars>
          <dgm:chMax val="0"/>
          <dgm:chPref val="0"/>
        </dgm:presLayoutVars>
      </dgm:prSet>
      <dgm:spPr/>
    </dgm:pt>
    <dgm:pt modelId="{0DA2B7EC-9ACA-4CBF-9AB2-624215F6D03E}" type="pres">
      <dgm:prSet presAssocID="{E24990DB-959C-4513-8D39-CB453D19F78B}" presName="sibTrans" presStyleCnt="0"/>
      <dgm:spPr/>
    </dgm:pt>
    <dgm:pt modelId="{A692F017-BBB0-40CB-A5B5-2B50280D5346}" type="pres">
      <dgm:prSet presAssocID="{3C7DABF1-73C7-490E-A21D-B8AAE9F0B191}" presName="compNode" presStyleCnt="0"/>
      <dgm:spPr/>
    </dgm:pt>
    <dgm:pt modelId="{AB3EA422-4330-4CD8-BEC2-EA203F4A328F}" type="pres">
      <dgm:prSet presAssocID="{3C7DABF1-73C7-490E-A21D-B8AAE9F0B191}" presName="bgRect" presStyleLbl="bgShp" presStyleIdx="2" presStyleCnt="4"/>
      <dgm:spPr/>
    </dgm:pt>
    <dgm:pt modelId="{89648D82-28BC-4F4F-B135-350367EC43F5}" type="pres">
      <dgm:prSet presAssocID="{3C7DABF1-73C7-490E-A21D-B8AAE9F0B19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Folder"/>
        </a:ext>
      </dgm:extLst>
    </dgm:pt>
    <dgm:pt modelId="{888B6C63-3636-4FB9-959E-20D79EF8A479}" type="pres">
      <dgm:prSet presAssocID="{3C7DABF1-73C7-490E-A21D-B8AAE9F0B191}" presName="spaceRect" presStyleCnt="0"/>
      <dgm:spPr/>
    </dgm:pt>
    <dgm:pt modelId="{6B74E2DF-8F35-4A88-8980-B00BB9314C08}" type="pres">
      <dgm:prSet presAssocID="{3C7DABF1-73C7-490E-A21D-B8AAE9F0B191}" presName="parTx" presStyleLbl="revTx" presStyleIdx="2" presStyleCnt="4">
        <dgm:presLayoutVars>
          <dgm:chMax val="0"/>
          <dgm:chPref val="0"/>
        </dgm:presLayoutVars>
      </dgm:prSet>
      <dgm:spPr/>
    </dgm:pt>
    <dgm:pt modelId="{0B7B515D-253D-4290-9D55-59C1563301E4}" type="pres">
      <dgm:prSet presAssocID="{9170A959-03B9-42FC-9208-A5C579B79A43}" presName="sibTrans" presStyleCnt="0"/>
      <dgm:spPr/>
    </dgm:pt>
    <dgm:pt modelId="{531F2D5D-1E9A-466A-83CC-AE841EA3568F}" type="pres">
      <dgm:prSet presAssocID="{DA477D98-353F-49BA-8599-12A959C2D08F}" presName="compNode" presStyleCnt="0"/>
      <dgm:spPr/>
    </dgm:pt>
    <dgm:pt modelId="{F0D7B731-9B81-47C5-A29D-9162BB679B2B}" type="pres">
      <dgm:prSet presAssocID="{DA477D98-353F-49BA-8599-12A959C2D08F}" presName="bgRect" presStyleLbl="bgShp" presStyleIdx="3" presStyleCnt="4"/>
      <dgm:spPr/>
    </dgm:pt>
    <dgm:pt modelId="{697B0E05-15D8-4A02-B62E-39E22065EDC7}" type="pres">
      <dgm:prSet presAssocID="{DA477D98-353F-49BA-8599-12A959C2D08F}"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Handshake with solid fill"/>
        </a:ext>
      </dgm:extLst>
    </dgm:pt>
    <dgm:pt modelId="{6D003DC4-0A45-433A-BA1A-44445B7EC06F}" type="pres">
      <dgm:prSet presAssocID="{DA477D98-353F-49BA-8599-12A959C2D08F}" presName="spaceRect" presStyleCnt="0"/>
      <dgm:spPr/>
    </dgm:pt>
    <dgm:pt modelId="{1C65FB46-BC4A-4564-9885-01DC723C9EED}" type="pres">
      <dgm:prSet presAssocID="{DA477D98-353F-49BA-8599-12A959C2D08F}" presName="parTx" presStyleLbl="revTx" presStyleIdx="3" presStyleCnt="4">
        <dgm:presLayoutVars>
          <dgm:chMax val="0"/>
          <dgm:chPref val="0"/>
        </dgm:presLayoutVars>
      </dgm:prSet>
      <dgm:spPr/>
    </dgm:pt>
  </dgm:ptLst>
  <dgm:cxnLst>
    <dgm:cxn modelId="{78CC3D02-4DC4-4502-B667-A74229EE3A91}" srcId="{CCDB92BA-62BD-480F-BEC5-F1758EE8DEC9}" destId="{E00E53A2-65A6-4D62-BCAC-0D488E98B61A}" srcOrd="1" destOrd="0" parTransId="{79F807EE-867D-4BA3-B669-108F507C27BA}" sibTransId="{E24990DB-959C-4513-8D39-CB453D19F78B}"/>
    <dgm:cxn modelId="{B2D11908-C320-4FFC-8656-CCEA7820B56A}" type="presOf" srcId="{DA477D98-353F-49BA-8599-12A959C2D08F}" destId="{1C65FB46-BC4A-4564-9885-01DC723C9EED}" srcOrd="0" destOrd="0" presId="urn:microsoft.com/office/officeart/2018/2/layout/IconVerticalSolidList"/>
    <dgm:cxn modelId="{C92FC009-2D55-4905-A80B-70B45A88CB17}" type="presOf" srcId="{0A6B8560-8027-4481-B534-0619D06E3881}" destId="{20E39747-55F9-404E-8584-8425EAC9B4B9}" srcOrd="0" destOrd="0" presId="urn:microsoft.com/office/officeart/2018/2/layout/IconVerticalSolidList"/>
    <dgm:cxn modelId="{92D8D910-F6F3-4680-858C-EEACBB8052C3}" type="presOf" srcId="{E00E53A2-65A6-4D62-BCAC-0D488E98B61A}" destId="{E7A33921-6D87-4FCC-990A-FFC6C944613D}" srcOrd="0" destOrd="0" presId="urn:microsoft.com/office/officeart/2018/2/layout/IconVerticalSolidList"/>
    <dgm:cxn modelId="{DABF8B48-56A4-4D62-AB22-14DA6FBDCE77}" srcId="{CCDB92BA-62BD-480F-BEC5-F1758EE8DEC9}" destId="{3C7DABF1-73C7-490E-A21D-B8AAE9F0B191}" srcOrd="2" destOrd="0" parTransId="{8AF49F7C-E47F-4006-AF1B-8D0DDF958D12}" sibTransId="{9170A959-03B9-42FC-9208-A5C579B79A43}"/>
    <dgm:cxn modelId="{8CD13F9D-38CE-4C3C-96BA-5C22C135A9CA}" srcId="{CCDB92BA-62BD-480F-BEC5-F1758EE8DEC9}" destId="{DA477D98-353F-49BA-8599-12A959C2D08F}" srcOrd="3" destOrd="0" parTransId="{388DBBA1-6153-443A-970C-AC76A66EE69D}" sibTransId="{A66390F1-AC75-4E4F-A4C5-CBF93D2BF84F}"/>
    <dgm:cxn modelId="{063B99AD-E583-428E-9533-D472E2FCDB5C}" type="presOf" srcId="{3C7DABF1-73C7-490E-A21D-B8AAE9F0B191}" destId="{6B74E2DF-8F35-4A88-8980-B00BB9314C08}" srcOrd="0" destOrd="0" presId="urn:microsoft.com/office/officeart/2018/2/layout/IconVerticalSolidList"/>
    <dgm:cxn modelId="{872445E6-24D8-43E4-9379-34D956CA1194}" srcId="{CCDB92BA-62BD-480F-BEC5-F1758EE8DEC9}" destId="{0A6B8560-8027-4481-B534-0619D06E3881}" srcOrd="0" destOrd="0" parTransId="{0CCA0115-0CCC-4F4F-BB31-B0DEF5686562}" sibTransId="{D0469B19-9E4D-4987-8F05-B577A799F802}"/>
    <dgm:cxn modelId="{B20147F4-DEAD-4139-8E8F-623BEA622254}" type="presOf" srcId="{CCDB92BA-62BD-480F-BEC5-F1758EE8DEC9}" destId="{C0B44306-4B8E-45E7-9D39-D915EEE6265A}" srcOrd="0" destOrd="0" presId="urn:microsoft.com/office/officeart/2018/2/layout/IconVerticalSolidList"/>
    <dgm:cxn modelId="{6D9D6F5C-8C4B-4D11-8D00-870FECD8532E}" type="presParOf" srcId="{C0B44306-4B8E-45E7-9D39-D915EEE6265A}" destId="{2B98B636-9792-4A64-881C-806C68916389}" srcOrd="0" destOrd="0" presId="urn:microsoft.com/office/officeart/2018/2/layout/IconVerticalSolidList"/>
    <dgm:cxn modelId="{BC25E974-0B08-46A5-8C9B-D48E39798868}" type="presParOf" srcId="{2B98B636-9792-4A64-881C-806C68916389}" destId="{12831EE1-689B-4A50-858B-B5018C3D39C0}" srcOrd="0" destOrd="0" presId="urn:microsoft.com/office/officeart/2018/2/layout/IconVerticalSolidList"/>
    <dgm:cxn modelId="{9706AAF1-3E56-4E6C-8A4E-FB3B2736729C}" type="presParOf" srcId="{2B98B636-9792-4A64-881C-806C68916389}" destId="{F4BEAFF6-9839-4D45-BF29-5F756D7E2F22}" srcOrd="1" destOrd="0" presId="urn:microsoft.com/office/officeart/2018/2/layout/IconVerticalSolidList"/>
    <dgm:cxn modelId="{06ABF1B6-3F69-4530-9CB8-63DDEFBE2C00}" type="presParOf" srcId="{2B98B636-9792-4A64-881C-806C68916389}" destId="{32E6A99D-B9C8-4D94-8E78-35B605FE0E01}" srcOrd="2" destOrd="0" presId="urn:microsoft.com/office/officeart/2018/2/layout/IconVerticalSolidList"/>
    <dgm:cxn modelId="{A639EDB0-4A01-4761-9A07-B869C7CEFF94}" type="presParOf" srcId="{2B98B636-9792-4A64-881C-806C68916389}" destId="{20E39747-55F9-404E-8584-8425EAC9B4B9}" srcOrd="3" destOrd="0" presId="urn:microsoft.com/office/officeart/2018/2/layout/IconVerticalSolidList"/>
    <dgm:cxn modelId="{10FC1BE0-DE01-49DF-94EB-930546C6DA44}" type="presParOf" srcId="{C0B44306-4B8E-45E7-9D39-D915EEE6265A}" destId="{DAA2AD8A-8CD1-4A16-AB45-06415886FEE6}" srcOrd="1" destOrd="0" presId="urn:microsoft.com/office/officeart/2018/2/layout/IconVerticalSolidList"/>
    <dgm:cxn modelId="{1FE52C93-7D37-4C09-AC6F-E2962B7C6F89}" type="presParOf" srcId="{C0B44306-4B8E-45E7-9D39-D915EEE6265A}" destId="{527AE978-B3CD-4BDE-A4FA-428A6D4466F7}" srcOrd="2" destOrd="0" presId="urn:microsoft.com/office/officeart/2018/2/layout/IconVerticalSolidList"/>
    <dgm:cxn modelId="{1ED60FFF-5AEE-480E-8015-8AEB98118475}" type="presParOf" srcId="{527AE978-B3CD-4BDE-A4FA-428A6D4466F7}" destId="{75C29BBD-E888-453B-92DC-A9F571FBA546}" srcOrd="0" destOrd="0" presId="urn:microsoft.com/office/officeart/2018/2/layout/IconVerticalSolidList"/>
    <dgm:cxn modelId="{636010C5-470B-446E-B595-F4B8161D65B5}" type="presParOf" srcId="{527AE978-B3CD-4BDE-A4FA-428A6D4466F7}" destId="{5DA966D1-EEEB-4CA0-8FF0-7491A879E887}" srcOrd="1" destOrd="0" presId="urn:microsoft.com/office/officeart/2018/2/layout/IconVerticalSolidList"/>
    <dgm:cxn modelId="{98908442-1F48-4466-8F5A-17860CA828B7}" type="presParOf" srcId="{527AE978-B3CD-4BDE-A4FA-428A6D4466F7}" destId="{C7AFEA5E-4F4D-4DC2-BD37-564A15DC6B1A}" srcOrd="2" destOrd="0" presId="urn:microsoft.com/office/officeart/2018/2/layout/IconVerticalSolidList"/>
    <dgm:cxn modelId="{08007334-BD3F-4E7D-9BB3-4D69A9316A13}" type="presParOf" srcId="{527AE978-B3CD-4BDE-A4FA-428A6D4466F7}" destId="{E7A33921-6D87-4FCC-990A-FFC6C944613D}" srcOrd="3" destOrd="0" presId="urn:microsoft.com/office/officeart/2018/2/layout/IconVerticalSolidList"/>
    <dgm:cxn modelId="{333DAC7D-6C06-48BF-B278-16465CDC5A3D}" type="presParOf" srcId="{C0B44306-4B8E-45E7-9D39-D915EEE6265A}" destId="{0DA2B7EC-9ACA-4CBF-9AB2-624215F6D03E}" srcOrd="3" destOrd="0" presId="urn:microsoft.com/office/officeart/2018/2/layout/IconVerticalSolidList"/>
    <dgm:cxn modelId="{38D7DCE9-BE12-4D3A-8391-ADF39696947B}" type="presParOf" srcId="{C0B44306-4B8E-45E7-9D39-D915EEE6265A}" destId="{A692F017-BBB0-40CB-A5B5-2B50280D5346}" srcOrd="4" destOrd="0" presId="urn:microsoft.com/office/officeart/2018/2/layout/IconVerticalSolidList"/>
    <dgm:cxn modelId="{C304EA5C-2B59-47D0-ACA0-CC661D8F8E11}" type="presParOf" srcId="{A692F017-BBB0-40CB-A5B5-2B50280D5346}" destId="{AB3EA422-4330-4CD8-BEC2-EA203F4A328F}" srcOrd="0" destOrd="0" presId="urn:microsoft.com/office/officeart/2018/2/layout/IconVerticalSolidList"/>
    <dgm:cxn modelId="{4900C9EF-E9AC-4A9F-9F0C-04498E682351}" type="presParOf" srcId="{A692F017-BBB0-40CB-A5B5-2B50280D5346}" destId="{89648D82-28BC-4F4F-B135-350367EC43F5}" srcOrd="1" destOrd="0" presId="urn:microsoft.com/office/officeart/2018/2/layout/IconVerticalSolidList"/>
    <dgm:cxn modelId="{D5D25BDE-2344-44EB-A7B7-220359D4A6DF}" type="presParOf" srcId="{A692F017-BBB0-40CB-A5B5-2B50280D5346}" destId="{888B6C63-3636-4FB9-959E-20D79EF8A479}" srcOrd="2" destOrd="0" presId="urn:microsoft.com/office/officeart/2018/2/layout/IconVerticalSolidList"/>
    <dgm:cxn modelId="{6AE93CC7-7BD1-4566-B840-B02E14347118}" type="presParOf" srcId="{A692F017-BBB0-40CB-A5B5-2B50280D5346}" destId="{6B74E2DF-8F35-4A88-8980-B00BB9314C08}" srcOrd="3" destOrd="0" presId="urn:microsoft.com/office/officeart/2018/2/layout/IconVerticalSolidList"/>
    <dgm:cxn modelId="{7A0C1381-5D32-4B2B-BB8F-34FF4D5FD99F}" type="presParOf" srcId="{C0B44306-4B8E-45E7-9D39-D915EEE6265A}" destId="{0B7B515D-253D-4290-9D55-59C1563301E4}" srcOrd="5" destOrd="0" presId="urn:microsoft.com/office/officeart/2018/2/layout/IconVerticalSolidList"/>
    <dgm:cxn modelId="{C02F7212-1B91-4A2A-B161-857B5A3F9B48}" type="presParOf" srcId="{C0B44306-4B8E-45E7-9D39-D915EEE6265A}" destId="{531F2D5D-1E9A-466A-83CC-AE841EA3568F}" srcOrd="6" destOrd="0" presId="urn:microsoft.com/office/officeart/2018/2/layout/IconVerticalSolidList"/>
    <dgm:cxn modelId="{46D1F58D-C158-46DE-966C-8B4C3BB3E825}" type="presParOf" srcId="{531F2D5D-1E9A-466A-83CC-AE841EA3568F}" destId="{F0D7B731-9B81-47C5-A29D-9162BB679B2B}" srcOrd="0" destOrd="0" presId="urn:microsoft.com/office/officeart/2018/2/layout/IconVerticalSolidList"/>
    <dgm:cxn modelId="{281BDFAC-E9F7-452D-B49E-2AC9A22CB4FD}" type="presParOf" srcId="{531F2D5D-1E9A-466A-83CC-AE841EA3568F}" destId="{697B0E05-15D8-4A02-B62E-39E22065EDC7}" srcOrd="1" destOrd="0" presId="urn:microsoft.com/office/officeart/2018/2/layout/IconVerticalSolidList"/>
    <dgm:cxn modelId="{D5109368-8B4E-40B2-B716-B6BB2E285548}" type="presParOf" srcId="{531F2D5D-1E9A-466A-83CC-AE841EA3568F}" destId="{6D003DC4-0A45-433A-BA1A-44445B7EC06F}" srcOrd="2" destOrd="0" presId="urn:microsoft.com/office/officeart/2018/2/layout/IconVerticalSolidList"/>
    <dgm:cxn modelId="{9DCF4197-983F-488E-B3DA-206B70CBCABC}" type="presParOf" srcId="{531F2D5D-1E9A-466A-83CC-AE841EA3568F}" destId="{1C65FB46-BC4A-4564-9885-01DC723C9EE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dirty="0"/>
            <a:t>Permissions usually belong to one of the following:</a:t>
          </a:r>
          <a:endParaRPr lang="en-US" dirty="0"/>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b="1" i="1" dirty="0"/>
            <a:t>READ</a:t>
          </a:r>
          <a:endParaRPr lang="en-US" dirty="0"/>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b="1" i="1" dirty="0"/>
            <a:t>WRITE</a:t>
          </a:r>
          <a:endParaRPr lang="en-US" dirty="0"/>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b="1" i="1" dirty="0"/>
            <a:t>EXECUTE</a:t>
          </a:r>
          <a:endParaRPr lang="en-US" dirty="0"/>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rson with Idea"/>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pen Book"/>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EEDEA6-766F-45CB-963A-016AB0101A4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01600A3-0F5B-4142-8107-EB940F174B23}">
      <dgm:prSet/>
      <dgm:spPr/>
      <dgm:t>
        <a:bodyPr/>
        <a:lstStyle/>
        <a:p>
          <a:pPr>
            <a:lnSpc>
              <a:spcPct val="100000"/>
            </a:lnSpc>
          </a:pPr>
          <a:r>
            <a:rPr lang="en-GB" dirty="0"/>
            <a:t>A marketing employee will have </a:t>
          </a:r>
          <a:r>
            <a:rPr lang="en-GB" b="1" i="1" dirty="0"/>
            <a:t>NO ACCESS </a:t>
          </a:r>
          <a:r>
            <a:rPr lang="en-GB" dirty="0"/>
            <a:t>to the </a:t>
          </a:r>
          <a:r>
            <a:rPr lang="en-GB" b="1" i="1" dirty="0"/>
            <a:t>FINANCE FOLDERS</a:t>
          </a:r>
          <a:r>
            <a:rPr lang="en-GB" dirty="0"/>
            <a:t>.</a:t>
          </a:r>
          <a:endParaRPr lang="en-US" dirty="0"/>
        </a:p>
      </dgm:t>
    </dgm:pt>
    <dgm:pt modelId="{80044BAB-D4FF-4FE3-AB56-36BBA2D6AA44}" type="parTrans" cxnId="{23349FE3-3399-4429-97E4-C96CABAC1E1A}">
      <dgm:prSet/>
      <dgm:spPr/>
      <dgm:t>
        <a:bodyPr/>
        <a:lstStyle/>
        <a:p>
          <a:endParaRPr lang="en-US"/>
        </a:p>
      </dgm:t>
    </dgm:pt>
    <dgm:pt modelId="{F755E5DD-FCAA-4A8B-A119-0AD3B2738F66}" type="sibTrans" cxnId="{23349FE3-3399-4429-97E4-C96CABAC1E1A}">
      <dgm:prSet/>
      <dgm:spPr/>
      <dgm:t>
        <a:bodyPr/>
        <a:lstStyle/>
        <a:p>
          <a:endParaRPr lang="en-US"/>
        </a:p>
      </dgm:t>
    </dgm:pt>
    <dgm:pt modelId="{E54F70C1-62E0-4832-88F7-85A519EB67A2}">
      <dgm:prSet/>
      <dgm:spPr/>
      <dgm:t>
        <a:bodyPr/>
        <a:lstStyle/>
        <a:p>
          <a:pPr>
            <a:lnSpc>
              <a:spcPct val="100000"/>
            </a:lnSpc>
          </a:pPr>
          <a:r>
            <a:rPr lang="en-GB" dirty="0"/>
            <a:t>In other words, marketing employees can </a:t>
          </a:r>
          <a:r>
            <a:rPr lang="en-GB" b="1" i="1" dirty="0"/>
            <a:t>only view marketing information </a:t>
          </a:r>
          <a:r>
            <a:rPr lang="en-GB" dirty="0"/>
            <a:t>and nothing else.</a:t>
          </a:r>
          <a:endParaRPr lang="en-US" dirty="0"/>
        </a:p>
      </dgm:t>
    </dgm:pt>
    <dgm:pt modelId="{7250D6A3-4524-4938-8912-9931BBA7D210}" type="parTrans" cxnId="{38ACD88E-1236-4909-A046-050D9EBFDDD5}">
      <dgm:prSet/>
      <dgm:spPr/>
      <dgm:t>
        <a:bodyPr/>
        <a:lstStyle/>
        <a:p>
          <a:endParaRPr lang="en-US"/>
        </a:p>
      </dgm:t>
    </dgm:pt>
    <dgm:pt modelId="{8A041269-4A4B-4461-B732-085268E0A0A6}" type="sibTrans" cxnId="{38ACD88E-1236-4909-A046-050D9EBFDDD5}">
      <dgm:prSet/>
      <dgm:spPr/>
      <dgm:t>
        <a:bodyPr/>
        <a:lstStyle/>
        <a:p>
          <a:endParaRPr lang="en-US"/>
        </a:p>
      </dgm:t>
    </dgm:pt>
    <dgm:pt modelId="{04EE643D-CAB1-4CD9-ACB5-ED38CA0995CE}">
      <dgm:prSet/>
      <dgm:spPr/>
      <dgm:t>
        <a:bodyPr/>
        <a:lstStyle/>
        <a:p>
          <a:pPr>
            <a:lnSpc>
              <a:spcPct val="100000"/>
            </a:lnSpc>
          </a:pPr>
          <a:r>
            <a:rPr lang="en-GB" dirty="0"/>
            <a:t>This will determine which parts of a system a user is allowed access to.</a:t>
          </a:r>
          <a:endParaRPr lang="en-US" dirty="0"/>
        </a:p>
      </dgm:t>
    </dgm:pt>
    <dgm:pt modelId="{D305B64B-7402-4D99-8D5F-C0F2A614D887}" type="parTrans" cxnId="{720F0D44-2068-4FDA-8B63-476C1DA1EBB3}">
      <dgm:prSet/>
      <dgm:spPr/>
      <dgm:t>
        <a:bodyPr/>
        <a:lstStyle/>
        <a:p>
          <a:endParaRPr lang="en-GB"/>
        </a:p>
      </dgm:t>
    </dgm:pt>
    <dgm:pt modelId="{8C52A572-07BB-4F8E-AC89-6C047AA78FEE}" type="sibTrans" cxnId="{720F0D44-2068-4FDA-8B63-476C1DA1EBB3}">
      <dgm:prSet/>
      <dgm:spPr/>
      <dgm:t>
        <a:bodyPr/>
        <a:lstStyle/>
        <a:p>
          <a:endParaRPr lang="en-GB"/>
        </a:p>
      </dgm:t>
    </dgm:pt>
    <dgm:pt modelId="{949E753B-4FC3-493A-A3B0-9CD3392DF82E}">
      <dgm:prSet/>
      <dgm:spPr/>
      <dgm:t>
        <a:bodyPr/>
        <a:lstStyle/>
        <a:p>
          <a:pPr>
            <a:lnSpc>
              <a:spcPct val="100000"/>
            </a:lnSpc>
          </a:pPr>
          <a:r>
            <a:rPr lang="en-GB" dirty="0"/>
            <a:t>The system parts could be an application, a file, folder or network.</a:t>
          </a:r>
        </a:p>
      </dgm:t>
    </dgm:pt>
    <dgm:pt modelId="{D0CC594E-8F0B-44A7-A091-31281A7CE4B1}" type="parTrans" cxnId="{1F09A1ED-680D-43E1-8823-211A99C2CBBD}">
      <dgm:prSet/>
      <dgm:spPr/>
      <dgm:t>
        <a:bodyPr/>
        <a:lstStyle/>
        <a:p>
          <a:endParaRPr lang="en-GB"/>
        </a:p>
      </dgm:t>
    </dgm:pt>
    <dgm:pt modelId="{64DA8B76-4023-49DE-844D-5BBFA4717D06}" type="sibTrans" cxnId="{1F09A1ED-680D-43E1-8823-211A99C2CBBD}">
      <dgm:prSet/>
      <dgm:spPr/>
      <dgm:t>
        <a:bodyPr/>
        <a:lstStyle/>
        <a:p>
          <a:endParaRPr lang="en-GB"/>
        </a:p>
      </dgm:t>
    </dgm:pt>
    <dgm:pt modelId="{986BDA16-B9AA-486F-999D-3371CAB0E0AC}">
      <dgm:prSet/>
      <dgm:spPr/>
      <dgm:t>
        <a:bodyPr/>
        <a:lstStyle/>
        <a:p>
          <a:pPr>
            <a:lnSpc>
              <a:spcPct val="100000"/>
            </a:lnSpc>
          </a:pPr>
          <a:r>
            <a:rPr lang="en-GB"/>
            <a:t>Access rights are usually grouped by department.</a:t>
          </a:r>
          <a:endParaRPr lang="en-GB" dirty="0"/>
        </a:p>
      </dgm:t>
    </dgm:pt>
    <dgm:pt modelId="{CD9B359A-7770-4893-834D-426460BC243E}" type="parTrans" cxnId="{4DAEECFD-8552-47D4-8FEF-AA3AF6C92941}">
      <dgm:prSet/>
      <dgm:spPr/>
      <dgm:t>
        <a:bodyPr/>
        <a:lstStyle/>
        <a:p>
          <a:endParaRPr lang="en-GB"/>
        </a:p>
      </dgm:t>
    </dgm:pt>
    <dgm:pt modelId="{E38B1DE6-1BE9-4EAF-92A8-AF195DA46F78}" type="sibTrans" cxnId="{4DAEECFD-8552-47D4-8FEF-AA3AF6C92941}">
      <dgm:prSet/>
      <dgm:spPr/>
      <dgm:t>
        <a:bodyPr/>
        <a:lstStyle/>
        <a:p>
          <a:endParaRPr lang="en-GB"/>
        </a:p>
      </dgm:t>
    </dgm:pt>
    <dgm:pt modelId="{0DD08E60-8163-430A-BC2F-8634766BF5B1}">
      <dgm:prSet/>
      <dgm:spPr/>
      <dgm:t>
        <a:bodyPr/>
        <a:lstStyle/>
        <a:p>
          <a:pPr>
            <a:lnSpc>
              <a:spcPct val="100000"/>
            </a:lnSpc>
          </a:pPr>
          <a:r>
            <a:rPr lang="en-GB"/>
            <a:t>A marketing employee will have </a:t>
          </a:r>
          <a:r>
            <a:rPr lang="en-GB" b="1" i="1"/>
            <a:t>FULL ACCESS </a:t>
          </a:r>
          <a:r>
            <a:rPr lang="en-GB"/>
            <a:t>to the </a:t>
          </a:r>
          <a:r>
            <a:rPr lang="en-GB" b="1" i="1"/>
            <a:t>MARKETING FOLDERS</a:t>
          </a:r>
          <a:r>
            <a:rPr lang="en-GB"/>
            <a:t>.</a:t>
          </a:r>
          <a:endParaRPr lang="en-GB" dirty="0"/>
        </a:p>
      </dgm:t>
    </dgm:pt>
    <dgm:pt modelId="{A76681A7-A5F0-402C-AB1D-D05F10EB3CA6}" type="parTrans" cxnId="{2309F877-3477-4225-BDC7-1C32618C750B}">
      <dgm:prSet/>
      <dgm:spPr/>
      <dgm:t>
        <a:bodyPr/>
        <a:lstStyle/>
        <a:p>
          <a:endParaRPr lang="en-GB"/>
        </a:p>
      </dgm:t>
    </dgm:pt>
    <dgm:pt modelId="{0990B535-F498-4765-A226-C99A9832DD6E}" type="sibTrans" cxnId="{2309F877-3477-4225-BDC7-1C32618C750B}">
      <dgm:prSet/>
      <dgm:spPr/>
      <dgm:t>
        <a:bodyPr/>
        <a:lstStyle/>
        <a:p>
          <a:endParaRPr lang="en-GB"/>
        </a:p>
      </dgm:t>
    </dgm:pt>
    <dgm:pt modelId="{5693AE1F-3375-49F1-9FCF-D5E20F358B20}" type="pres">
      <dgm:prSet presAssocID="{20EEDEA6-766F-45CB-963A-016AB0101A4D}" presName="root" presStyleCnt="0">
        <dgm:presLayoutVars>
          <dgm:dir/>
          <dgm:resizeHandles val="exact"/>
        </dgm:presLayoutVars>
      </dgm:prSet>
      <dgm:spPr/>
    </dgm:pt>
    <dgm:pt modelId="{15121C3F-117A-4F18-9CAC-1E8C42A0D3C9}" type="pres">
      <dgm:prSet presAssocID="{04EE643D-CAB1-4CD9-ACB5-ED38CA0995CE}" presName="compNode" presStyleCnt="0"/>
      <dgm:spPr/>
    </dgm:pt>
    <dgm:pt modelId="{A186917A-3887-4A4F-9DAF-B6F8193907BF}" type="pres">
      <dgm:prSet presAssocID="{04EE643D-CAB1-4CD9-ACB5-ED38CA0995CE}" presName="bgRect" presStyleLbl="bgShp" presStyleIdx="0" presStyleCnt="6"/>
      <dgm:spPr/>
    </dgm:pt>
    <dgm:pt modelId="{09DB0480-B5A2-4E61-8AB1-05E51BFFE01E}" type="pres">
      <dgm:prSet presAssocID="{04EE643D-CAB1-4CD9-ACB5-ED38CA0995CE}" presName="iconRect" presStyleLbl="node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Network diagram with solid fill"/>
        </a:ext>
      </dgm:extLst>
    </dgm:pt>
    <dgm:pt modelId="{74DDA588-F68A-4976-BCDF-EDF58597D682}" type="pres">
      <dgm:prSet presAssocID="{04EE643D-CAB1-4CD9-ACB5-ED38CA0995CE}" presName="spaceRect" presStyleCnt="0"/>
      <dgm:spPr/>
    </dgm:pt>
    <dgm:pt modelId="{80EE3821-9FD8-4182-95DF-5811BE2035CC}" type="pres">
      <dgm:prSet presAssocID="{04EE643D-CAB1-4CD9-ACB5-ED38CA0995CE}" presName="parTx" presStyleLbl="revTx" presStyleIdx="0" presStyleCnt="6">
        <dgm:presLayoutVars>
          <dgm:chMax val="0"/>
          <dgm:chPref val="0"/>
        </dgm:presLayoutVars>
      </dgm:prSet>
      <dgm:spPr/>
    </dgm:pt>
    <dgm:pt modelId="{12728BB5-EE81-4BD4-A3B3-9F08E5745431}" type="pres">
      <dgm:prSet presAssocID="{8C52A572-07BB-4F8E-AC89-6C047AA78FEE}" presName="sibTrans" presStyleCnt="0"/>
      <dgm:spPr/>
    </dgm:pt>
    <dgm:pt modelId="{4D88DFBC-AF5C-4010-A9FC-0AD0D534B1FE}" type="pres">
      <dgm:prSet presAssocID="{949E753B-4FC3-493A-A3B0-9CD3392DF82E}" presName="compNode" presStyleCnt="0"/>
      <dgm:spPr/>
    </dgm:pt>
    <dgm:pt modelId="{575EF785-112D-4F58-B27C-E88E0919E975}" type="pres">
      <dgm:prSet presAssocID="{949E753B-4FC3-493A-A3B0-9CD3392DF82E}" presName="bgRect" presStyleLbl="bgShp" presStyleIdx="1" presStyleCnt="6"/>
      <dgm:spPr/>
    </dgm:pt>
    <dgm:pt modelId="{9A2BBB1D-BBAA-465F-AC38-34CD9226F0C2}" type="pres">
      <dgm:prSet presAssocID="{949E753B-4FC3-493A-A3B0-9CD3392DF82E}" presName="iconRect" presStyleLbl="nod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Folder Search with solid fill"/>
        </a:ext>
      </dgm:extLst>
    </dgm:pt>
    <dgm:pt modelId="{14A95BEE-EEE4-4994-B08B-5DADEA8FCC2A}" type="pres">
      <dgm:prSet presAssocID="{949E753B-4FC3-493A-A3B0-9CD3392DF82E}" presName="spaceRect" presStyleCnt="0"/>
      <dgm:spPr/>
    </dgm:pt>
    <dgm:pt modelId="{40A7F4D2-FDEF-47FF-86D7-2F4EDA9FBB2B}" type="pres">
      <dgm:prSet presAssocID="{949E753B-4FC3-493A-A3B0-9CD3392DF82E}" presName="parTx" presStyleLbl="revTx" presStyleIdx="1" presStyleCnt="6">
        <dgm:presLayoutVars>
          <dgm:chMax val="0"/>
          <dgm:chPref val="0"/>
        </dgm:presLayoutVars>
      </dgm:prSet>
      <dgm:spPr/>
    </dgm:pt>
    <dgm:pt modelId="{F46D3D6D-45C4-4EF2-A379-5C5BC6D00F05}" type="pres">
      <dgm:prSet presAssocID="{64DA8B76-4023-49DE-844D-5BBFA4717D06}" presName="sibTrans" presStyleCnt="0"/>
      <dgm:spPr/>
    </dgm:pt>
    <dgm:pt modelId="{9BCC37EA-C675-4E2C-B602-3E33D4E68027}" type="pres">
      <dgm:prSet presAssocID="{986BDA16-B9AA-486F-999D-3371CAB0E0AC}" presName="compNode" presStyleCnt="0"/>
      <dgm:spPr/>
    </dgm:pt>
    <dgm:pt modelId="{153F073B-67F5-42D3-B034-DF47229921A7}" type="pres">
      <dgm:prSet presAssocID="{986BDA16-B9AA-486F-999D-3371CAB0E0AC}" presName="bgRect" presStyleLbl="bgShp" presStyleIdx="2" presStyleCnt="6"/>
      <dgm:spPr/>
    </dgm:pt>
    <dgm:pt modelId="{A4205C70-C9FA-4749-AAF5-5644EA37BDA0}" type="pres">
      <dgm:prSet presAssocID="{986BDA16-B9AA-486F-999D-3371CAB0E0AC}" presName="iconRect" presStyleLbl="node1" presStyleIdx="2" presStyleCnt="6"/>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Group of women with solid fill"/>
        </a:ext>
      </dgm:extLst>
    </dgm:pt>
    <dgm:pt modelId="{EAFBB238-4C80-4BAD-8E3A-03E32B8847CB}" type="pres">
      <dgm:prSet presAssocID="{986BDA16-B9AA-486F-999D-3371CAB0E0AC}" presName="spaceRect" presStyleCnt="0"/>
      <dgm:spPr/>
    </dgm:pt>
    <dgm:pt modelId="{EBAF01BF-6CD2-4F17-9FBD-F12D43DC70E5}" type="pres">
      <dgm:prSet presAssocID="{986BDA16-B9AA-486F-999D-3371CAB0E0AC}" presName="parTx" presStyleLbl="revTx" presStyleIdx="2" presStyleCnt="6">
        <dgm:presLayoutVars>
          <dgm:chMax val="0"/>
          <dgm:chPref val="0"/>
        </dgm:presLayoutVars>
      </dgm:prSet>
      <dgm:spPr/>
    </dgm:pt>
    <dgm:pt modelId="{CF34F0BB-5BC4-4AF0-88D6-F9A22540EC92}" type="pres">
      <dgm:prSet presAssocID="{E38B1DE6-1BE9-4EAF-92A8-AF195DA46F78}" presName="sibTrans" presStyleCnt="0"/>
      <dgm:spPr/>
    </dgm:pt>
    <dgm:pt modelId="{D7523962-45C4-4BD3-A30D-2511C372931C}" type="pres">
      <dgm:prSet presAssocID="{0DD08E60-8163-430A-BC2F-8634766BF5B1}" presName="compNode" presStyleCnt="0"/>
      <dgm:spPr/>
    </dgm:pt>
    <dgm:pt modelId="{BAD80A4E-9211-4981-AC01-53CB294BB923}" type="pres">
      <dgm:prSet presAssocID="{0DD08E60-8163-430A-BC2F-8634766BF5B1}" presName="bgRect" presStyleLbl="bgShp" presStyleIdx="3" presStyleCnt="6"/>
      <dgm:spPr/>
    </dgm:pt>
    <dgm:pt modelId="{3E084263-E6EE-4999-A422-194702C3AAE9}" type="pres">
      <dgm:prSet presAssocID="{0DD08E60-8163-430A-BC2F-8634766BF5B1}"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Open folder with solid fill"/>
        </a:ext>
      </dgm:extLst>
    </dgm:pt>
    <dgm:pt modelId="{12ACD3F9-D2BF-48B2-9775-F0D5C717C31F}" type="pres">
      <dgm:prSet presAssocID="{0DD08E60-8163-430A-BC2F-8634766BF5B1}" presName="spaceRect" presStyleCnt="0"/>
      <dgm:spPr/>
    </dgm:pt>
    <dgm:pt modelId="{2CFAA943-BC26-46BD-9DD7-35E57D10CE5D}" type="pres">
      <dgm:prSet presAssocID="{0DD08E60-8163-430A-BC2F-8634766BF5B1}" presName="parTx" presStyleLbl="revTx" presStyleIdx="3" presStyleCnt="6">
        <dgm:presLayoutVars>
          <dgm:chMax val="0"/>
          <dgm:chPref val="0"/>
        </dgm:presLayoutVars>
      </dgm:prSet>
      <dgm:spPr/>
    </dgm:pt>
    <dgm:pt modelId="{D6FDE215-0C18-414B-B5B4-015FA0370DF6}" type="pres">
      <dgm:prSet presAssocID="{0990B535-F498-4765-A226-C99A9832DD6E}" presName="sibTrans" presStyleCnt="0"/>
      <dgm:spPr/>
    </dgm:pt>
    <dgm:pt modelId="{0048CD4F-F940-4F29-B9FA-1DB1AF3C0822}" type="pres">
      <dgm:prSet presAssocID="{701600A3-0F5B-4142-8107-EB940F174B23}" presName="compNode" presStyleCnt="0"/>
      <dgm:spPr/>
    </dgm:pt>
    <dgm:pt modelId="{D176466B-F2B6-456F-A57F-E82E1D566D0A}" type="pres">
      <dgm:prSet presAssocID="{701600A3-0F5B-4142-8107-EB940F174B23}" presName="bgRect" presStyleLbl="bgShp" presStyleIdx="4" presStyleCnt="6"/>
      <dgm:spPr/>
    </dgm:pt>
    <dgm:pt modelId="{F0034BFD-86A4-4E35-9E1F-7A65F67AF518}" type="pres">
      <dgm:prSet presAssocID="{701600A3-0F5B-4142-8107-EB940F174B23}"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Open Folder"/>
        </a:ext>
      </dgm:extLst>
    </dgm:pt>
    <dgm:pt modelId="{0628C94B-5AAA-4988-9A97-1F286A139FF1}" type="pres">
      <dgm:prSet presAssocID="{701600A3-0F5B-4142-8107-EB940F174B23}" presName="spaceRect" presStyleCnt="0"/>
      <dgm:spPr/>
    </dgm:pt>
    <dgm:pt modelId="{6B71AB7B-1C78-4277-8F47-453C9CDE3C2E}" type="pres">
      <dgm:prSet presAssocID="{701600A3-0F5B-4142-8107-EB940F174B23}" presName="parTx" presStyleLbl="revTx" presStyleIdx="4" presStyleCnt="6">
        <dgm:presLayoutVars>
          <dgm:chMax val="0"/>
          <dgm:chPref val="0"/>
        </dgm:presLayoutVars>
      </dgm:prSet>
      <dgm:spPr/>
    </dgm:pt>
    <dgm:pt modelId="{2D74F205-2596-4C0D-81F9-8A2972F0EA1E}" type="pres">
      <dgm:prSet presAssocID="{F755E5DD-FCAA-4A8B-A119-0AD3B2738F66}" presName="sibTrans" presStyleCnt="0"/>
      <dgm:spPr/>
    </dgm:pt>
    <dgm:pt modelId="{22BE49E1-53A3-4A2F-A76E-E43EB584C35F}" type="pres">
      <dgm:prSet presAssocID="{E54F70C1-62E0-4832-88F7-85A519EB67A2}" presName="compNode" presStyleCnt="0"/>
      <dgm:spPr/>
    </dgm:pt>
    <dgm:pt modelId="{42FC1265-C23D-4716-ABD3-23B8B11C31EE}" type="pres">
      <dgm:prSet presAssocID="{E54F70C1-62E0-4832-88F7-85A519EB67A2}" presName="bgRect" presStyleLbl="bgShp" presStyleIdx="5" presStyleCnt="6"/>
      <dgm:spPr/>
    </dgm:pt>
    <dgm:pt modelId="{F9DE9938-351F-4BDE-AC03-9ECDA369FD6B}" type="pres">
      <dgm:prSet presAssocID="{E54F70C1-62E0-4832-88F7-85A519EB67A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arketing"/>
        </a:ext>
      </dgm:extLst>
    </dgm:pt>
    <dgm:pt modelId="{95B5FF3A-6F3B-40C7-ACF6-237A51064806}" type="pres">
      <dgm:prSet presAssocID="{E54F70C1-62E0-4832-88F7-85A519EB67A2}" presName="spaceRect" presStyleCnt="0"/>
      <dgm:spPr/>
    </dgm:pt>
    <dgm:pt modelId="{BCF376B2-0474-4A4E-9AA5-E3B4A8868F9C}" type="pres">
      <dgm:prSet presAssocID="{E54F70C1-62E0-4832-88F7-85A519EB67A2}" presName="parTx" presStyleLbl="revTx" presStyleIdx="5" presStyleCnt="6">
        <dgm:presLayoutVars>
          <dgm:chMax val="0"/>
          <dgm:chPref val="0"/>
        </dgm:presLayoutVars>
      </dgm:prSet>
      <dgm:spPr/>
    </dgm:pt>
  </dgm:ptLst>
  <dgm:cxnLst>
    <dgm:cxn modelId="{46814D00-9189-4C0F-A7B7-7EEE98ECD7DF}" type="presOf" srcId="{949E753B-4FC3-493A-A3B0-9CD3392DF82E}" destId="{40A7F4D2-FDEF-47FF-86D7-2F4EDA9FBB2B}" srcOrd="0" destOrd="0" presId="urn:microsoft.com/office/officeart/2018/2/layout/IconVerticalSolidList"/>
    <dgm:cxn modelId="{9C311611-EFF9-4491-BF33-A9E568C36C6C}" type="presOf" srcId="{0DD08E60-8163-430A-BC2F-8634766BF5B1}" destId="{2CFAA943-BC26-46BD-9DD7-35E57D10CE5D}" srcOrd="0" destOrd="0" presId="urn:microsoft.com/office/officeart/2018/2/layout/IconVerticalSolidList"/>
    <dgm:cxn modelId="{10A14923-6DCD-42D3-A1D2-89EAC56D26C2}" type="presOf" srcId="{20EEDEA6-766F-45CB-963A-016AB0101A4D}" destId="{5693AE1F-3375-49F1-9FCF-D5E20F358B20}" srcOrd="0" destOrd="0" presId="urn:microsoft.com/office/officeart/2018/2/layout/IconVerticalSolidList"/>
    <dgm:cxn modelId="{59306F30-86B8-4E47-8DE5-81ADFE0E03A7}" type="presOf" srcId="{986BDA16-B9AA-486F-999D-3371CAB0E0AC}" destId="{EBAF01BF-6CD2-4F17-9FBD-F12D43DC70E5}" srcOrd="0" destOrd="0" presId="urn:microsoft.com/office/officeart/2018/2/layout/IconVerticalSolidList"/>
    <dgm:cxn modelId="{720F0D44-2068-4FDA-8B63-476C1DA1EBB3}" srcId="{20EEDEA6-766F-45CB-963A-016AB0101A4D}" destId="{04EE643D-CAB1-4CD9-ACB5-ED38CA0995CE}" srcOrd="0" destOrd="0" parTransId="{D305B64B-7402-4D99-8D5F-C0F2A614D887}" sibTransId="{8C52A572-07BB-4F8E-AC89-6C047AA78FEE}"/>
    <dgm:cxn modelId="{2309F877-3477-4225-BDC7-1C32618C750B}" srcId="{20EEDEA6-766F-45CB-963A-016AB0101A4D}" destId="{0DD08E60-8163-430A-BC2F-8634766BF5B1}" srcOrd="3" destOrd="0" parTransId="{A76681A7-A5F0-402C-AB1D-D05F10EB3CA6}" sibTransId="{0990B535-F498-4765-A226-C99A9832DD6E}"/>
    <dgm:cxn modelId="{38ACD88E-1236-4909-A046-050D9EBFDDD5}" srcId="{20EEDEA6-766F-45CB-963A-016AB0101A4D}" destId="{E54F70C1-62E0-4832-88F7-85A519EB67A2}" srcOrd="5" destOrd="0" parTransId="{7250D6A3-4524-4938-8912-9931BBA7D210}" sibTransId="{8A041269-4A4B-4461-B732-085268E0A0A6}"/>
    <dgm:cxn modelId="{189976A2-2F78-4259-B547-29FE9B986443}" type="presOf" srcId="{E54F70C1-62E0-4832-88F7-85A519EB67A2}" destId="{BCF376B2-0474-4A4E-9AA5-E3B4A8868F9C}" srcOrd="0" destOrd="0" presId="urn:microsoft.com/office/officeart/2018/2/layout/IconVerticalSolidList"/>
    <dgm:cxn modelId="{BC7901A6-214D-4487-95C9-8F78B436FC4C}" type="presOf" srcId="{701600A3-0F5B-4142-8107-EB940F174B23}" destId="{6B71AB7B-1C78-4277-8F47-453C9CDE3C2E}" srcOrd="0" destOrd="0" presId="urn:microsoft.com/office/officeart/2018/2/layout/IconVerticalSolidList"/>
    <dgm:cxn modelId="{AA4D3EB7-EFF3-416C-B30B-CFF2CC49DD82}" type="presOf" srcId="{04EE643D-CAB1-4CD9-ACB5-ED38CA0995CE}" destId="{80EE3821-9FD8-4182-95DF-5811BE2035CC}" srcOrd="0" destOrd="0" presId="urn:microsoft.com/office/officeart/2018/2/layout/IconVerticalSolidList"/>
    <dgm:cxn modelId="{23349FE3-3399-4429-97E4-C96CABAC1E1A}" srcId="{20EEDEA6-766F-45CB-963A-016AB0101A4D}" destId="{701600A3-0F5B-4142-8107-EB940F174B23}" srcOrd="4" destOrd="0" parTransId="{80044BAB-D4FF-4FE3-AB56-36BBA2D6AA44}" sibTransId="{F755E5DD-FCAA-4A8B-A119-0AD3B2738F66}"/>
    <dgm:cxn modelId="{1F09A1ED-680D-43E1-8823-211A99C2CBBD}" srcId="{20EEDEA6-766F-45CB-963A-016AB0101A4D}" destId="{949E753B-4FC3-493A-A3B0-9CD3392DF82E}" srcOrd="1" destOrd="0" parTransId="{D0CC594E-8F0B-44A7-A091-31281A7CE4B1}" sibTransId="{64DA8B76-4023-49DE-844D-5BBFA4717D06}"/>
    <dgm:cxn modelId="{4DAEECFD-8552-47D4-8FEF-AA3AF6C92941}" srcId="{20EEDEA6-766F-45CB-963A-016AB0101A4D}" destId="{986BDA16-B9AA-486F-999D-3371CAB0E0AC}" srcOrd="2" destOrd="0" parTransId="{CD9B359A-7770-4893-834D-426460BC243E}" sibTransId="{E38B1DE6-1BE9-4EAF-92A8-AF195DA46F78}"/>
    <dgm:cxn modelId="{5A0AAD82-DFE7-4130-B433-72A332881379}" type="presParOf" srcId="{5693AE1F-3375-49F1-9FCF-D5E20F358B20}" destId="{15121C3F-117A-4F18-9CAC-1E8C42A0D3C9}" srcOrd="0" destOrd="0" presId="urn:microsoft.com/office/officeart/2018/2/layout/IconVerticalSolidList"/>
    <dgm:cxn modelId="{818AD0AC-5372-458B-8D4D-397AB31E56AD}" type="presParOf" srcId="{15121C3F-117A-4F18-9CAC-1E8C42A0D3C9}" destId="{A186917A-3887-4A4F-9DAF-B6F8193907BF}" srcOrd="0" destOrd="0" presId="urn:microsoft.com/office/officeart/2018/2/layout/IconVerticalSolidList"/>
    <dgm:cxn modelId="{27242B55-5DD5-4977-B96D-8A4A01B0E85D}" type="presParOf" srcId="{15121C3F-117A-4F18-9CAC-1E8C42A0D3C9}" destId="{09DB0480-B5A2-4E61-8AB1-05E51BFFE01E}" srcOrd="1" destOrd="0" presId="urn:microsoft.com/office/officeart/2018/2/layout/IconVerticalSolidList"/>
    <dgm:cxn modelId="{4291595A-A774-4CB7-8263-C7428BF2F126}" type="presParOf" srcId="{15121C3F-117A-4F18-9CAC-1E8C42A0D3C9}" destId="{74DDA588-F68A-4976-BCDF-EDF58597D682}" srcOrd="2" destOrd="0" presId="urn:microsoft.com/office/officeart/2018/2/layout/IconVerticalSolidList"/>
    <dgm:cxn modelId="{44E6A995-58B8-4B01-BC62-E3A6ED59CEE5}" type="presParOf" srcId="{15121C3F-117A-4F18-9CAC-1E8C42A0D3C9}" destId="{80EE3821-9FD8-4182-95DF-5811BE2035CC}" srcOrd="3" destOrd="0" presId="urn:microsoft.com/office/officeart/2018/2/layout/IconVerticalSolidList"/>
    <dgm:cxn modelId="{1056BF02-EE2E-4CD4-8A59-45823125366F}" type="presParOf" srcId="{5693AE1F-3375-49F1-9FCF-D5E20F358B20}" destId="{12728BB5-EE81-4BD4-A3B3-9F08E5745431}" srcOrd="1" destOrd="0" presId="urn:microsoft.com/office/officeart/2018/2/layout/IconVerticalSolidList"/>
    <dgm:cxn modelId="{866A5746-91CC-4AC2-BB54-B30B6D5211DE}" type="presParOf" srcId="{5693AE1F-3375-49F1-9FCF-D5E20F358B20}" destId="{4D88DFBC-AF5C-4010-A9FC-0AD0D534B1FE}" srcOrd="2" destOrd="0" presId="urn:microsoft.com/office/officeart/2018/2/layout/IconVerticalSolidList"/>
    <dgm:cxn modelId="{9427E5F5-F37B-42AE-B12F-E5B6960EC80A}" type="presParOf" srcId="{4D88DFBC-AF5C-4010-A9FC-0AD0D534B1FE}" destId="{575EF785-112D-4F58-B27C-E88E0919E975}" srcOrd="0" destOrd="0" presId="urn:microsoft.com/office/officeart/2018/2/layout/IconVerticalSolidList"/>
    <dgm:cxn modelId="{816D07EA-FF17-485C-87C1-4D575D3B8A27}" type="presParOf" srcId="{4D88DFBC-AF5C-4010-A9FC-0AD0D534B1FE}" destId="{9A2BBB1D-BBAA-465F-AC38-34CD9226F0C2}" srcOrd="1" destOrd="0" presId="urn:microsoft.com/office/officeart/2018/2/layout/IconVerticalSolidList"/>
    <dgm:cxn modelId="{DF57C744-1B3F-4FE1-A851-744307216D94}" type="presParOf" srcId="{4D88DFBC-AF5C-4010-A9FC-0AD0D534B1FE}" destId="{14A95BEE-EEE4-4994-B08B-5DADEA8FCC2A}" srcOrd="2" destOrd="0" presId="urn:microsoft.com/office/officeart/2018/2/layout/IconVerticalSolidList"/>
    <dgm:cxn modelId="{5EB867DB-20EB-41FC-9BC3-0EE17CD9B739}" type="presParOf" srcId="{4D88DFBC-AF5C-4010-A9FC-0AD0D534B1FE}" destId="{40A7F4D2-FDEF-47FF-86D7-2F4EDA9FBB2B}" srcOrd="3" destOrd="0" presId="urn:microsoft.com/office/officeart/2018/2/layout/IconVerticalSolidList"/>
    <dgm:cxn modelId="{BDE07ADF-CDAA-4125-8B04-3E30DC1499FF}" type="presParOf" srcId="{5693AE1F-3375-49F1-9FCF-D5E20F358B20}" destId="{F46D3D6D-45C4-4EF2-A379-5C5BC6D00F05}" srcOrd="3" destOrd="0" presId="urn:microsoft.com/office/officeart/2018/2/layout/IconVerticalSolidList"/>
    <dgm:cxn modelId="{0B600DFA-7BCB-402C-A81B-A7E2DB8CE8A9}" type="presParOf" srcId="{5693AE1F-3375-49F1-9FCF-D5E20F358B20}" destId="{9BCC37EA-C675-4E2C-B602-3E33D4E68027}" srcOrd="4" destOrd="0" presId="urn:microsoft.com/office/officeart/2018/2/layout/IconVerticalSolidList"/>
    <dgm:cxn modelId="{FC4C1701-3F1C-49F1-9951-7D1AE4D092C7}" type="presParOf" srcId="{9BCC37EA-C675-4E2C-B602-3E33D4E68027}" destId="{153F073B-67F5-42D3-B034-DF47229921A7}" srcOrd="0" destOrd="0" presId="urn:microsoft.com/office/officeart/2018/2/layout/IconVerticalSolidList"/>
    <dgm:cxn modelId="{3BDB1CB3-A32E-4470-B4C2-70AF86DEECF7}" type="presParOf" srcId="{9BCC37EA-C675-4E2C-B602-3E33D4E68027}" destId="{A4205C70-C9FA-4749-AAF5-5644EA37BDA0}" srcOrd="1" destOrd="0" presId="urn:microsoft.com/office/officeart/2018/2/layout/IconVerticalSolidList"/>
    <dgm:cxn modelId="{55DA3E89-6DE5-4F72-B3F5-13124946B955}" type="presParOf" srcId="{9BCC37EA-C675-4E2C-B602-3E33D4E68027}" destId="{EAFBB238-4C80-4BAD-8E3A-03E32B8847CB}" srcOrd="2" destOrd="0" presId="urn:microsoft.com/office/officeart/2018/2/layout/IconVerticalSolidList"/>
    <dgm:cxn modelId="{1B8E33BC-8522-4A66-A1F6-43CB553A9F93}" type="presParOf" srcId="{9BCC37EA-C675-4E2C-B602-3E33D4E68027}" destId="{EBAF01BF-6CD2-4F17-9FBD-F12D43DC70E5}" srcOrd="3" destOrd="0" presId="urn:microsoft.com/office/officeart/2018/2/layout/IconVerticalSolidList"/>
    <dgm:cxn modelId="{8F8F13B4-B86E-4546-BD32-F1A0BF8B45A4}" type="presParOf" srcId="{5693AE1F-3375-49F1-9FCF-D5E20F358B20}" destId="{CF34F0BB-5BC4-4AF0-88D6-F9A22540EC92}" srcOrd="5" destOrd="0" presId="urn:microsoft.com/office/officeart/2018/2/layout/IconVerticalSolidList"/>
    <dgm:cxn modelId="{EDACD13E-3578-4237-803D-9B162EF4150A}" type="presParOf" srcId="{5693AE1F-3375-49F1-9FCF-D5E20F358B20}" destId="{D7523962-45C4-4BD3-A30D-2511C372931C}" srcOrd="6" destOrd="0" presId="urn:microsoft.com/office/officeart/2018/2/layout/IconVerticalSolidList"/>
    <dgm:cxn modelId="{DB7D6D9B-5711-4D3E-AFEA-4E2AE727C4C3}" type="presParOf" srcId="{D7523962-45C4-4BD3-A30D-2511C372931C}" destId="{BAD80A4E-9211-4981-AC01-53CB294BB923}" srcOrd="0" destOrd="0" presId="urn:microsoft.com/office/officeart/2018/2/layout/IconVerticalSolidList"/>
    <dgm:cxn modelId="{C9BE8B51-8CF4-41ED-9B39-A6AD9140F6FB}" type="presParOf" srcId="{D7523962-45C4-4BD3-A30D-2511C372931C}" destId="{3E084263-E6EE-4999-A422-194702C3AAE9}" srcOrd="1" destOrd="0" presId="urn:microsoft.com/office/officeart/2018/2/layout/IconVerticalSolidList"/>
    <dgm:cxn modelId="{EA38ABB7-5054-4DD8-B46F-E4637CC30E0B}" type="presParOf" srcId="{D7523962-45C4-4BD3-A30D-2511C372931C}" destId="{12ACD3F9-D2BF-48B2-9775-F0D5C717C31F}" srcOrd="2" destOrd="0" presId="urn:microsoft.com/office/officeart/2018/2/layout/IconVerticalSolidList"/>
    <dgm:cxn modelId="{1332B6CF-C82E-4E57-8718-566F1416873D}" type="presParOf" srcId="{D7523962-45C4-4BD3-A30D-2511C372931C}" destId="{2CFAA943-BC26-46BD-9DD7-35E57D10CE5D}" srcOrd="3" destOrd="0" presId="urn:microsoft.com/office/officeart/2018/2/layout/IconVerticalSolidList"/>
    <dgm:cxn modelId="{11E547F3-2352-4000-ACC0-8CD9CE14D2A9}" type="presParOf" srcId="{5693AE1F-3375-49F1-9FCF-D5E20F358B20}" destId="{D6FDE215-0C18-414B-B5B4-015FA0370DF6}" srcOrd="7" destOrd="0" presId="urn:microsoft.com/office/officeart/2018/2/layout/IconVerticalSolidList"/>
    <dgm:cxn modelId="{B0218611-A95F-4365-9F2B-3127E1016FCB}" type="presParOf" srcId="{5693AE1F-3375-49F1-9FCF-D5E20F358B20}" destId="{0048CD4F-F940-4F29-B9FA-1DB1AF3C0822}" srcOrd="8" destOrd="0" presId="urn:microsoft.com/office/officeart/2018/2/layout/IconVerticalSolidList"/>
    <dgm:cxn modelId="{9D133158-0BDA-416C-9B3F-3CC2A94AC90F}" type="presParOf" srcId="{0048CD4F-F940-4F29-B9FA-1DB1AF3C0822}" destId="{D176466B-F2B6-456F-A57F-E82E1D566D0A}" srcOrd="0" destOrd="0" presId="urn:microsoft.com/office/officeart/2018/2/layout/IconVerticalSolidList"/>
    <dgm:cxn modelId="{BDF85F8A-B9E5-4FF5-988E-5FB4A09C030A}" type="presParOf" srcId="{0048CD4F-F940-4F29-B9FA-1DB1AF3C0822}" destId="{F0034BFD-86A4-4E35-9E1F-7A65F67AF518}" srcOrd="1" destOrd="0" presId="urn:microsoft.com/office/officeart/2018/2/layout/IconVerticalSolidList"/>
    <dgm:cxn modelId="{FB8C1F9A-E5DE-4C2F-B7BA-8BD6A724B6BC}" type="presParOf" srcId="{0048CD4F-F940-4F29-B9FA-1DB1AF3C0822}" destId="{0628C94B-5AAA-4988-9A97-1F286A139FF1}" srcOrd="2" destOrd="0" presId="urn:microsoft.com/office/officeart/2018/2/layout/IconVerticalSolidList"/>
    <dgm:cxn modelId="{0A998269-F244-416D-B211-694A3083E09C}" type="presParOf" srcId="{0048CD4F-F940-4F29-B9FA-1DB1AF3C0822}" destId="{6B71AB7B-1C78-4277-8F47-453C9CDE3C2E}" srcOrd="3" destOrd="0" presId="urn:microsoft.com/office/officeart/2018/2/layout/IconVerticalSolidList"/>
    <dgm:cxn modelId="{9DB65E21-25EC-40D5-B2C4-4B96D956E55D}" type="presParOf" srcId="{5693AE1F-3375-49F1-9FCF-D5E20F358B20}" destId="{2D74F205-2596-4C0D-81F9-8A2972F0EA1E}" srcOrd="9" destOrd="0" presId="urn:microsoft.com/office/officeart/2018/2/layout/IconVerticalSolidList"/>
    <dgm:cxn modelId="{AA00CE46-AAA1-4CAD-9370-9A3D88ADDC31}" type="presParOf" srcId="{5693AE1F-3375-49F1-9FCF-D5E20F358B20}" destId="{22BE49E1-53A3-4A2F-A76E-E43EB584C35F}" srcOrd="10" destOrd="0" presId="urn:microsoft.com/office/officeart/2018/2/layout/IconVerticalSolidList"/>
    <dgm:cxn modelId="{3081DDAE-FAD3-4E45-8431-360D9C8884F1}" type="presParOf" srcId="{22BE49E1-53A3-4A2F-A76E-E43EB584C35F}" destId="{42FC1265-C23D-4716-ABD3-23B8B11C31EE}" srcOrd="0" destOrd="0" presId="urn:microsoft.com/office/officeart/2018/2/layout/IconVerticalSolidList"/>
    <dgm:cxn modelId="{592C3380-1182-4524-AD3C-712ABC968C65}" type="presParOf" srcId="{22BE49E1-53A3-4A2F-A76E-E43EB584C35F}" destId="{F9DE9938-351F-4BDE-AC03-9ECDA369FD6B}" srcOrd="1" destOrd="0" presId="urn:microsoft.com/office/officeart/2018/2/layout/IconVerticalSolidList"/>
    <dgm:cxn modelId="{BA7707ED-0E05-4871-B716-8EDB8A98DD04}" type="presParOf" srcId="{22BE49E1-53A3-4A2F-A76E-E43EB584C35F}" destId="{95B5FF3A-6F3B-40C7-ACF6-237A51064806}" srcOrd="2" destOrd="0" presId="urn:microsoft.com/office/officeart/2018/2/layout/IconVerticalSolidList"/>
    <dgm:cxn modelId="{28247AC3-C5D1-42FA-8308-D2A417FAD1C6}" type="presParOf" srcId="{22BE49E1-53A3-4A2F-A76E-E43EB584C35F}" destId="{BCF376B2-0474-4A4E-9AA5-E3B4A8868F9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dirty="0"/>
            <a:t>An </a:t>
          </a:r>
          <a:r>
            <a:rPr lang="en-GB" b="1" i="1" dirty="0"/>
            <a:t>Administrator</a:t>
          </a:r>
          <a:r>
            <a:rPr lang="en-GB" dirty="0"/>
            <a:t> will have </a:t>
          </a:r>
          <a:r>
            <a:rPr lang="en-GB" b="1" i="1" dirty="0"/>
            <a:t>READ / WRITE / EXECUTE PERMISSIONS </a:t>
          </a:r>
          <a:r>
            <a:rPr lang="en-GB" dirty="0"/>
            <a:t>on all files in the </a:t>
          </a:r>
          <a:r>
            <a:rPr lang="en-GB" b="1" i="1" dirty="0"/>
            <a:t>whole system</a:t>
          </a:r>
          <a:r>
            <a:rPr lang="en-GB" dirty="0"/>
            <a:t>.</a:t>
          </a:r>
          <a:endParaRPr lang="en-US" dirty="0"/>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dirty="0"/>
            <a:t>A </a:t>
          </a:r>
          <a:r>
            <a:rPr lang="en-GB" b="1" i="1" dirty="0"/>
            <a:t>finance manager </a:t>
          </a:r>
          <a:r>
            <a:rPr lang="en-GB" dirty="0"/>
            <a:t>will have </a:t>
          </a:r>
          <a:r>
            <a:rPr lang="en-GB" b="1" i="1" dirty="0"/>
            <a:t>READ / WRITE / EXECUTE PERMISSIONS </a:t>
          </a:r>
          <a:r>
            <a:rPr lang="en-GB" dirty="0"/>
            <a:t>on </a:t>
          </a:r>
          <a:r>
            <a:rPr lang="en-GB" b="1" i="1" dirty="0"/>
            <a:t>ALL</a:t>
          </a:r>
          <a:r>
            <a:rPr lang="en-GB" dirty="0"/>
            <a:t> files in the </a:t>
          </a:r>
          <a:r>
            <a:rPr lang="en-GB" b="0" i="0" dirty="0"/>
            <a:t>finance system</a:t>
          </a:r>
          <a:r>
            <a:rPr lang="en-GB" dirty="0"/>
            <a:t>.</a:t>
          </a:r>
          <a:endParaRPr lang="en-US" dirty="0"/>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dirty="0"/>
            <a:t>A </a:t>
          </a:r>
          <a:r>
            <a:rPr lang="en-GB" b="1" i="1" dirty="0"/>
            <a:t>senior finance employee </a:t>
          </a:r>
          <a:r>
            <a:rPr lang="en-GB" dirty="0"/>
            <a:t>will have </a:t>
          </a:r>
          <a:r>
            <a:rPr lang="en-GB" b="1" i="1" dirty="0"/>
            <a:t>READ /WRITE PERMISSIONS </a:t>
          </a:r>
          <a:r>
            <a:rPr lang="en-GB" dirty="0"/>
            <a:t>on </a:t>
          </a:r>
          <a:r>
            <a:rPr lang="en-GB" b="1" i="1" dirty="0"/>
            <a:t>ALL</a:t>
          </a:r>
          <a:r>
            <a:rPr lang="en-GB" dirty="0"/>
            <a:t> files in the finance system.</a:t>
          </a:r>
          <a:endParaRPr lang="en-US" dirty="0"/>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b="1" i="1" dirty="0"/>
            <a:t>A junior finance employee </a:t>
          </a:r>
          <a:r>
            <a:rPr lang="en-GB" dirty="0"/>
            <a:t>will have </a:t>
          </a:r>
          <a:r>
            <a:rPr lang="en-GB" b="1" i="1" dirty="0"/>
            <a:t>READ ONLY PERMISSIONS </a:t>
          </a:r>
          <a:r>
            <a:rPr lang="en-GB" dirty="0"/>
            <a:t>on </a:t>
          </a:r>
          <a:r>
            <a:rPr lang="en-GB" b="1" i="1" dirty="0"/>
            <a:t>MOST</a:t>
          </a:r>
          <a:r>
            <a:rPr lang="en-GB" dirty="0"/>
            <a:t> files in the finance system.</a:t>
          </a:r>
          <a:endParaRPr lang="en-US" dirty="0"/>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rson with Idea"/>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pen Book"/>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3C81B3-292A-4ACE-A79E-47D7AF2C657D}"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0C04D5C-7754-4CC5-B05B-3A20A3ECD7EF}">
      <dgm:prSet/>
      <dgm:spPr/>
      <dgm:t>
        <a:bodyPr/>
        <a:lstStyle/>
        <a:p>
          <a:pPr>
            <a:lnSpc>
              <a:spcPct val="100000"/>
            </a:lnSpc>
          </a:pPr>
          <a:r>
            <a:rPr lang="en-GB" dirty="0"/>
            <a:t>Think about the permissions at your institution.</a:t>
          </a:r>
        </a:p>
      </dgm:t>
    </dgm:pt>
    <dgm:pt modelId="{5EF2DF12-1E90-483F-AAF0-DBCD10499B3D}" type="parTrans" cxnId="{AFA5947E-090A-4091-9F2C-D972DB6F15DB}">
      <dgm:prSet/>
      <dgm:spPr/>
      <dgm:t>
        <a:bodyPr/>
        <a:lstStyle/>
        <a:p>
          <a:endParaRPr lang="en-US"/>
        </a:p>
      </dgm:t>
    </dgm:pt>
    <dgm:pt modelId="{3461146A-B218-4EF9-BEEE-0F5A7EFCE3D3}" type="sibTrans" cxnId="{AFA5947E-090A-4091-9F2C-D972DB6F15DB}">
      <dgm:prSet/>
      <dgm:spPr/>
      <dgm:t>
        <a:bodyPr/>
        <a:lstStyle/>
        <a:p>
          <a:endParaRPr lang="en-US"/>
        </a:p>
      </dgm:t>
    </dgm:pt>
    <dgm:pt modelId="{DC09587B-BE22-4D4E-A25E-F8636BFCC341}">
      <dgm:prSet/>
      <dgm:spPr/>
      <dgm:t>
        <a:bodyPr/>
        <a:lstStyle/>
        <a:p>
          <a:pPr>
            <a:lnSpc>
              <a:spcPct val="100000"/>
            </a:lnSpc>
          </a:pPr>
          <a:r>
            <a:rPr lang="en-GB" dirty="0"/>
            <a:t>Identify as many account / system / network permissions as you can.</a:t>
          </a:r>
          <a:endParaRPr lang="en-US" dirty="0"/>
        </a:p>
      </dgm:t>
    </dgm:pt>
    <dgm:pt modelId="{315233CC-AAF1-4A58-B986-253780256253}" type="parTrans" cxnId="{3B4D8C89-3218-4335-975B-1CC6BBF4397A}">
      <dgm:prSet/>
      <dgm:spPr/>
      <dgm:t>
        <a:bodyPr/>
        <a:lstStyle/>
        <a:p>
          <a:endParaRPr lang="en-US"/>
        </a:p>
      </dgm:t>
    </dgm:pt>
    <dgm:pt modelId="{B8688E8A-E659-48B7-BDFA-A918B956E91A}" type="sibTrans" cxnId="{3B4D8C89-3218-4335-975B-1CC6BBF4397A}">
      <dgm:prSet/>
      <dgm:spPr/>
      <dgm:t>
        <a:bodyPr/>
        <a:lstStyle/>
        <a:p>
          <a:endParaRPr lang="en-US"/>
        </a:p>
      </dgm:t>
    </dgm:pt>
    <dgm:pt modelId="{DC2FC9AC-9233-4E25-B4D1-B022627E643C}">
      <dgm:prSet/>
      <dgm:spPr/>
      <dgm:t>
        <a:bodyPr/>
        <a:lstStyle/>
        <a:p>
          <a:pPr>
            <a:lnSpc>
              <a:spcPct val="100000"/>
            </a:lnSpc>
          </a:pPr>
          <a:r>
            <a:rPr lang="en-GB" b="1" i="1" dirty="0"/>
            <a:t>TIME ALLOWED: </a:t>
          </a:r>
          <a:r>
            <a:rPr lang="en-GB" dirty="0"/>
            <a:t>10 minutes.</a:t>
          </a:r>
          <a:endParaRPr lang="en-US" dirty="0"/>
        </a:p>
      </dgm:t>
    </dgm:pt>
    <dgm:pt modelId="{0C9C9E68-23DB-4FB0-AE28-8F626A73FB9B}" type="parTrans" cxnId="{E5184CFD-6E82-4C61-BCDE-A7DD09C3BED0}">
      <dgm:prSet/>
      <dgm:spPr/>
      <dgm:t>
        <a:bodyPr/>
        <a:lstStyle/>
        <a:p>
          <a:endParaRPr lang="en-US"/>
        </a:p>
      </dgm:t>
    </dgm:pt>
    <dgm:pt modelId="{1C77852C-FF61-465A-9622-5C50B34CEA1E}" type="sibTrans" cxnId="{E5184CFD-6E82-4C61-BCDE-A7DD09C3BED0}">
      <dgm:prSet/>
      <dgm:spPr/>
      <dgm:t>
        <a:bodyPr/>
        <a:lstStyle/>
        <a:p>
          <a:endParaRPr lang="en-US"/>
        </a:p>
      </dgm:t>
    </dgm:pt>
    <dgm:pt modelId="{3693FB60-A8E5-44C4-BB08-493A75679713}">
      <dgm:prSet/>
      <dgm:spPr/>
      <dgm:t>
        <a:bodyPr/>
        <a:lstStyle/>
        <a:p>
          <a:pPr>
            <a:lnSpc>
              <a:spcPct val="100000"/>
            </a:lnSpc>
          </a:pPr>
          <a:r>
            <a:rPr lang="en-US" dirty="0"/>
            <a:t>Why do you think your institution has implemented these rules?</a:t>
          </a:r>
        </a:p>
      </dgm:t>
    </dgm:pt>
    <dgm:pt modelId="{7B61CB80-4D9C-4F77-A997-EC72B028A304}" type="parTrans" cxnId="{AED81525-9134-4D4D-9656-A426D2C10BDF}">
      <dgm:prSet/>
      <dgm:spPr/>
      <dgm:t>
        <a:bodyPr/>
        <a:lstStyle/>
        <a:p>
          <a:endParaRPr lang="en-GB"/>
        </a:p>
      </dgm:t>
    </dgm:pt>
    <dgm:pt modelId="{95FA78EC-A71D-4BFB-91D0-87F4152E9E09}" type="sibTrans" cxnId="{AED81525-9134-4D4D-9656-A426D2C10BDF}">
      <dgm:prSet/>
      <dgm:spPr/>
      <dgm:t>
        <a:bodyPr/>
        <a:lstStyle/>
        <a:p>
          <a:endParaRPr lang="en-GB"/>
        </a:p>
      </dgm:t>
    </dgm:pt>
    <dgm:pt modelId="{97F4FF54-0747-4F41-8D2E-B5DDC3ECFC84}">
      <dgm:prSet/>
      <dgm:spPr/>
      <dgm:t>
        <a:bodyPr/>
        <a:lstStyle/>
        <a:p>
          <a:pPr>
            <a:lnSpc>
              <a:spcPct val="100000"/>
            </a:lnSpc>
          </a:pPr>
          <a:r>
            <a:rPr lang="en-US" dirty="0"/>
            <a:t>Are these rules different for different subjects?</a:t>
          </a:r>
        </a:p>
      </dgm:t>
    </dgm:pt>
    <dgm:pt modelId="{75D464F9-F06C-46A0-9040-49C426AC4D3C}" type="parTrans" cxnId="{71DFA07E-D1AB-4FF6-B901-6A082BC9334C}">
      <dgm:prSet/>
      <dgm:spPr/>
      <dgm:t>
        <a:bodyPr/>
        <a:lstStyle/>
        <a:p>
          <a:endParaRPr lang="en-GB"/>
        </a:p>
      </dgm:t>
    </dgm:pt>
    <dgm:pt modelId="{0B053452-9E32-4374-B8B2-CF8D36512195}" type="sibTrans" cxnId="{71DFA07E-D1AB-4FF6-B901-6A082BC9334C}">
      <dgm:prSet/>
      <dgm:spPr/>
      <dgm:t>
        <a:bodyPr/>
        <a:lstStyle/>
        <a:p>
          <a:endParaRPr lang="en-GB"/>
        </a:p>
      </dgm:t>
    </dgm:pt>
    <dgm:pt modelId="{0C98F02F-3122-4457-A90E-DEF42CCB83AC}" type="pres">
      <dgm:prSet presAssocID="{7A3C81B3-292A-4ACE-A79E-47D7AF2C657D}" presName="root" presStyleCnt="0">
        <dgm:presLayoutVars>
          <dgm:dir/>
          <dgm:resizeHandles val="exact"/>
        </dgm:presLayoutVars>
      </dgm:prSet>
      <dgm:spPr/>
    </dgm:pt>
    <dgm:pt modelId="{3EE7FD9D-F040-4758-9337-C0BCB73442CA}" type="pres">
      <dgm:prSet presAssocID="{60C04D5C-7754-4CC5-B05B-3A20A3ECD7EF}" presName="compNode" presStyleCnt="0"/>
      <dgm:spPr/>
    </dgm:pt>
    <dgm:pt modelId="{2F4A713E-CA36-40BF-90C7-8E218F238CC5}" type="pres">
      <dgm:prSet presAssocID="{60C04D5C-7754-4CC5-B05B-3A20A3ECD7EF}" presName="bgRect" presStyleLbl="bgShp" presStyleIdx="0" presStyleCnt="5"/>
      <dgm:spPr/>
    </dgm:pt>
    <dgm:pt modelId="{DBAA4CCA-D3A8-4456-A393-94B6F7C4B126}" type="pres">
      <dgm:prSet presAssocID="{60C04D5C-7754-4CC5-B05B-3A20A3ECD7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A24C7AAB-46BE-42E6-BCCE-362224011230}" type="pres">
      <dgm:prSet presAssocID="{60C04D5C-7754-4CC5-B05B-3A20A3ECD7EF}" presName="spaceRect" presStyleCnt="0"/>
      <dgm:spPr/>
    </dgm:pt>
    <dgm:pt modelId="{5CF09600-E6C0-4BCB-9973-2771C0EAA5DC}" type="pres">
      <dgm:prSet presAssocID="{60C04D5C-7754-4CC5-B05B-3A20A3ECD7EF}" presName="parTx" presStyleLbl="revTx" presStyleIdx="0" presStyleCnt="5">
        <dgm:presLayoutVars>
          <dgm:chMax val="0"/>
          <dgm:chPref val="0"/>
        </dgm:presLayoutVars>
      </dgm:prSet>
      <dgm:spPr/>
    </dgm:pt>
    <dgm:pt modelId="{E31D9851-C1E8-44E3-8CF0-4D64A6085032}" type="pres">
      <dgm:prSet presAssocID="{3461146A-B218-4EF9-BEEE-0F5A7EFCE3D3}" presName="sibTrans" presStyleCnt="0"/>
      <dgm:spPr/>
    </dgm:pt>
    <dgm:pt modelId="{6CB5152F-1650-4311-8112-C3ED17FAEEA2}" type="pres">
      <dgm:prSet presAssocID="{DC09587B-BE22-4D4E-A25E-F8636BFCC341}" presName="compNode" presStyleCnt="0"/>
      <dgm:spPr/>
    </dgm:pt>
    <dgm:pt modelId="{016CB376-036E-4B28-B52C-E500D7730528}" type="pres">
      <dgm:prSet presAssocID="{DC09587B-BE22-4D4E-A25E-F8636BFCC341}" presName="bgRect" presStyleLbl="bgShp" presStyleIdx="1" presStyleCnt="5"/>
      <dgm:spPr/>
    </dgm:pt>
    <dgm:pt modelId="{96A246C7-1A83-40B8-A6AD-3C90BFCF4785}" type="pres">
      <dgm:prSet presAssocID="{DC09587B-BE22-4D4E-A25E-F8636BFCC34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7EB777A1-6453-4183-8EB6-24BB2A0A7CA9}" type="pres">
      <dgm:prSet presAssocID="{DC09587B-BE22-4D4E-A25E-F8636BFCC341}" presName="spaceRect" presStyleCnt="0"/>
      <dgm:spPr/>
    </dgm:pt>
    <dgm:pt modelId="{4955DF57-BAA2-4CA7-B8AB-6605096668ED}" type="pres">
      <dgm:prSet presAssocID="{DC09587B-BE22-4D4E-A25E-F8636BFCC341}" presName="parTx" presStyleLbl="revTx" presStyleIdx="1" presStyleCnt="5">
        <dgm:presLayoutVars>
          <dgm:chMax val="0"/>
          <dgm:chPref val="0"/>
        </dgm:presLayoutVars>
      </dgm:prSet>
      <dgm:spPr/>
    </dgm:pt>
    <dgm:pt modelId="{DFCB9AD5-596E-40F0-A063-53F7F28EF83C}" type="pres">
      <dgm:prSet presAssocID="{B8688E8A-E659-48B7-BDFA-A918B956E91A}" presName="sibTrans" presStyleCnt="0"/>
      <dgm:spPr/>
    </dgm:pt>
    <dgm:pt modelId="{1EE0A2F8-54EC-466E-B3CD-20EF5B6803D6}" type="pres">
      <dgm:prSet presAssocID="{3693FB60-A8E5-44C4-BB08-493A75679713}" presName="compNode" presStyleCnt="0"/>
      <dgm:spPr/>
    </dgm:pt>
    <dgm:pt modelId="{E9F2B662-0BD2-491B-8E7A-E72EABB1F4DF}" type="pres">
      <dgm:prSet presAssocID="{3693FB60-A8E5-44C4-BB08-493A75679713}" presName="bgRect" presStyleLbl="bgShp" presStyleIdx="2" presStyleCnt="5"/>
      <dgm:spPr/>
    </dgm:pt>
    <dgm:pt modelId="{3D30EA7C-2807-46CF-9DA5-E5D844BA8A24}" type="pres">
      <dgm:prSet presAssocID="{3693FB60-A8E5-44C4-BB08-493A75679713}"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Germ with solid fill"/>
        </a:ext>
      </dgm:extLst>
    </dgm:pt>
    <dgm:pt modelId="{2B87D4F4-45F0-4C3A-9A39-CE6B55DA31E3}" type="pres">
      <dgm:prSet presAssocID="{3693FB60-A8E5-44C4-BB08-493A75679713}" presName="spaceRect" presStyleCnt="0"/>
      <dgm:spPr/>
    </dgm:pt>
    <dgm:pt modelId="{8D1E9BF5-F966-47FE-9F61-AE33A174C0E3}" type="pres">
      <dgm:prSet presAssocID="{3693FB60-A8E5-44C4-BB08-493A75679713}" presName="parTx" presStyleLbl="revTx" presStyleIdx="2" presStyleCnt="5">
        <dgm:presLayoutVars>
          <dgm:chMax val="0"/>
          <dgm:chPref val="0"/>
        </dgm:presLayoutVars>
      </dgm:prSet>
      <dgm:spPr/>
    </dgm:pt>
    <dgm:pt modelId="{A53130B4-C707-4F42-A7F3-675468039347}" type="pres">
      <dgm:prSet presAssocID="{95FA78EC-A71D-4BFB-91D0-87F4152E9E09}" presName="sibTrans" presStyleCnt="0"/>
      <dgm:spPr/>
    </dgm:pt>
    <dgm:pt modelId="{E41A9E2C-2D80-442D-8D69-29D4E2729903}" type="pres">
      <dgm:prSet presAssocID="{97F4FF54-0747-4F41-8D2E-B5DDC3ECFC84}" presName="compNode" presStyleCnt="0"/>
      <dgm:spPr/>
    </dgm:pt>
    <dgm:pt modelId="{5D059226-1C72-4349-B5EB-9339917669A1}" type="pres">
      <dgm:prSet presAssocID="{97F4FF54-0747-4F41-8D2E-B5DDC3ECFC84}" presName="bgRect" presStyleLbl="bgShp" presStyleIdx="3" presStyleCnt="5"/>
      <dgm:spPr/>
    </dgm:pt>
    <dgm:pt modelId="{C56B355A-4AF4-4496-99A6-1150F74DC4C8}" type="pres">
      <dgm:prSet presAssocID="{97F4FF54-0747-4F41-8D2E-B5DDC3ECFC84}"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Classroom with solid fill"/>
        </a:ext>
      </dgm:extLst>
    </dgm:pt>
    <dgm:pt modelId="{B3C51AF8-F56A-43F3-99AA-26C061AE3E2E}" type="pres">
      <dgm:prSet presAssocID="{97F4FF54-0747-4F41-8D2E-B5DDC3ECFC84}" presName="spaceRect" presStyleCnt="0"/>
      <dgm:spPr/>
    </dgm:pt>
    <dgm:pt modelId="{202B302B-9503-455F-B2E9-7B4474F0E544}" type="pres">
      <dgm:prSet presAssocID="{97F4FF54-0747-4F41-8D2E-B5DDC3ECFC84}" presName="parTx" presStyleLbl="revTx" presStyleIdx="3" presStyleCnt="5">
        <dgm:presLayoutVars>
          <dgm:chMax val="0"/>
          <dgm:chPref val="0"/>
        </dgm:presLayoutVars>
      </dgm:prSet>
      <dgm:spPr/>
    </dgm:pt>
    <dgm:pt modelId="{12EF7D3C-2E8D-4F3D-93A6-606F2A19D8F6}" type="pres">
      <dgm:prSet presAssocID="{0B053452-9E32-4374-B8B2-CF8D36512195}" presName="sibTrans" presStyleCnt="0"/>
      <dgm:spPr/>
    </dgm:pt>
    <dgm:pt modelId="{4B52C728-438D-4DCA-BEF6-7A35EB2A066B}" type="pres">
      <dgm:prSet presAssocID="{DC2FC9AC-9233-4E25-B4D1-B022627E643C}" presName="compNode" presStyleCnt="0"/>
      <dgm:spPr/>
    </dgm:pt>
    <dgm:pt modelId="{2E528DCA-45EF-4BD1-A4A1-DED9841BB3C1}" type="pres">
      <dgm:prSet presAssocID="{DC2FC9AC-9233-4E25-B4D1-B022627E643C}" presName="bgRect" presStyleLbl="bgShp" presStyleIdx="4" presStyleCnt="5"/>
      <dgm:spPr/>
    </dgm:pt>
    <dgm:pt modelId="{DAF3910D-A78D-4CA0-938E-368C1DAD7348}" type="pres">
      <dgm:prSet presAssocID="{DC2FC9AC-9233-4E25-B4D1-B022627E643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ourglass"/>
        </a:ext>
      </dgm:extLst>
    </dgm:pt>
    <dgm:pt modelId="{B8FD8C45-9CC8-41CE-BA23-72724730B93B}" type="pres">
      <dgm:prSet presAssocID="{DC2FC9AC-9233-4E25-B4D1-B022627E643C}" presName="spaceRect" presStyleCnt="0"/>
      <dgm:spPr/>
    </dgm:pt>
    <dgm:pt modelId="{7BB97E3E-F5C6-4451-B51E-7FC5412E2402}" type="pres">
      <dgm:prSet presAssocID="{DC2FC9AC-9233-4E25-B4D1-B022627E643C}" presName="parTx" presStyleLbl="revTx" presStyleIdx="4" presStyleCnt="5">
        <dgm:presLayoutVars>
          <dgm:chMax val="0"/>
          <dgm:chPref val="0"/>
        </dgm:presLayoutVars>
      </dgm:prSet>
      <dgm:spPr/>
    </dgm:pt>
  </dgm:ptLst>
  <dgm:cxnLst>
    <dgm:cxn modelId="{D892F811-57AF-4EC9-BD2C-CEF1B4408C1A}" type="presOf" srcId="{3693FB60-A8E5-44C4-BB08-493A75679713}" destId="{8D1E9BF5-F966-47FE-9F61-AE33A174C0E3}" srcOrd="0" destOrd="0" presId="urn:microsoft.com/office/officeart/2018/2/layout/IconVerticalSolidList"/>
    <dgm:cxn modelId="{3B530E19-829E-4FC3-9FA2-743B63A3A073}" type="presOf" srcId="{DC09587B-BE22-4D4E-A25E-F8636BFCC341}" destId="{4955DF57-BAA2-4CA7-B8AB-6605096668ED}" srcOrd="0" destOrd="0" presId="urn:microsoft.com/office/officeart/2018/2/layout/IconVerticalSolidList"/>
    <dgm:cxn modelId="{AED81525-9134-4D4D-9656-A426D2C10BDF}" srcId="{7A3C81B3-292A-4ACE-A79E-47D7AF2C657D}" destId="{3693FB60-A8E5-44C4-BB08-493A75679713}" srcOrd="2" destOrd="0" parTransId="{7B61CB80-4D9C-4F77-A997-EC72B028A304}" sibTransId="{95FA78EC-A71D-4BFB-91D0-87F4152E9E09}"/>
    <dgm:cxn modelId="{A86DBD57-2BF1-43F1-8F39-C9E5B357BA31}" type="presOf" srcId="{60C04D5C-7754-4CC5-B05B-3A20A3ECD7EF}" destId="{5CF09600-E6C0-4BCB-9973-2771C0EAA5DC}" srcOrd="0" destOrd="0" presId="urn:microsoft.com/office/officeart/2018/2/layout/IconVerticalSolidList"/>
    <dgm:cxn modelId="{AFA5947E-090A-4091-9F2C-D972DB6F15DB}" srcId="{7A3C81B3-292A-4ACE-A79E-47D7AF2C657D}" destId="{60C04D5C-7754-4CC5-B05B-3A20A3ECD7EF}" srcOrd="0" destOrd="0" parTransId="{5EF2DF12-1E90-483F-AAF0-DBCD10499B3D}" sibTransId="{3461146A-B218-4EF9-BEEE-0F5A7EFCE3D3}"/>
    <dgm:cxn modelId="{71DFA07E-D1AB-4FF6-B901-6A082BC9334C}" srcId="{7A3C81B3-292A-4ACE-A79E-47D7AF2C657D}" destId="{97F4FF54-0747-4F41-8D2E-B5DDC3ECFC84}" srcOrd="3" destOrd="0" parTransId="{75D464F9-F06C-46A0-9040-49C426AC4D3C}" sibTransId="{0B053452-9E32-4374-B8B2-CF8D36512195}"/>
    <dgm:cxn modelId="{3B4D8C89-3218-4335-975B-1CC6BBF4397A}" srcId="{7A3C81B3-292A-4ACE-A79E-47D7AF2C657D}" destId="{DC09587B-BE22-4D4E-A25E-F8636BFCC341}" srcOrd="1" destOrd="0" parTransId="{315233CC-AAF1-4A58-B986-253780256253}" sibTransId="{B8688E8A-E659-48B7-BDFA-A918B956E91A}"/>
    <dgm:cxn modelId="{EDF16799-E5DD-456A-AAB1-095CC83AD73E}" type="presOf" srcId="{DC2FC9AC-9233-4E25-B4D1-B022627E643C}" destId="{7BB97E3E-F5C6-4451-B51E-7FC5412E2402}" srcOrd="0" destOrd="0" presId="urn:microsoft.com/office/officeart/2018/2/layout/IconVerticalSolidList"/>
    <dgm:cxn modelId="{7847C2B6-28A5-43CF-A29E-49D6843DF502}" type="presOf" srcId="{7A3C81B3-292A-4ACE-A79E-47D7AF2C657D}" destId="{0C98F02F-3122-4457-A90E-DEF42CCB83AC}" srcOrd="0" destOrd="0" presId="urn:microsoft.com/office/officeart/2018/2/layout/IconVerticalSolidList"/>
    <dgm:cxn modelId="{943B66DB-0B2F-4E06-AB52-A57F27651556}" type="presOf" srcId="{97F4FF54-0747-4F41-8D2E-B5DDC3ECFC84}" destId="{202B302B-9503-455F-B2E9-7B4474F0E544}" srcOrd="0" destOrd="0" presId="urn:microsoft.com/office/officeart/2018/2/layout/IconVerticalSolidList"/>
    <dgm:cxn modelId="{E5184CFD-6E82-4C61-BCDE-A7DD09C3BED0}" srcId="{7A3C81B3-292A-4ACE-A79E-47D7AF2C657D}" destId="{DC2FC9AC-9233-4E25-B4D1-B022627E643C}" srcOrd="4" destOrd="0" parTransId="{0C9C9E68-23DB-4FB0-AE28-8F626A73FB9B}" sibTransId="{1C77852C-FF61-465A-9622-5C50B34CEA1E}"/>
    <dgm:cxn modelId="{590ADAD4-84F7-4CD7-AADF-5662C0516399}" type="presParOf" srcId="{0C98F02F-3122-4457-A90E-DEF42CCB83AC}" destId="{3EE7FD9D-F040-4758-9337-C0BCB73442CA}" srcOrd="0" destOrd="0" presId="urn:microsoft.com/office/officeart/2018/2/layout/IconVerticalSolidList"/>
    <dgm:cxn modelId="{CB674AFD-B080-4954-BAD8-256643C80D9A}" type="presParOf" srcId="{3EE7FD9D-F040-4758-9337-C0BCB73442CA}" destId="{2F4A713E-CA36-40BF-90C7-8E218F238CC5}" srcOrd="0" destOrd="0" presId="urn:microsoft.com/office/officeart/2018/2/layout/IconVerticalSolidList"/>
    <dgm:cxn modelId="{C663AB3B-C626-4D8C-8447-3FCF2746FB53}" type="presParOf" srcId="{3EE7FD9D-F040-4758-9337-C0BCB73442CA}" destId="{DBAA4CCA-D3A8-4456-A393-94B6F7C4B126}" srcOrd="1" destOrd="0" presId="urn:microsoft.com/office/officeart/2018/2/layout/IconVerticalSolidList"/>
    <dgm:cxn modelId="{9C1AA786-4A89-4196-907C-1139B4BBA1D1}" type="presParOf" srcId="{3EE7FD9D-F040-4758-9337-C0BCB73442CA}" destId="{A24C7AAB-46BE-42E6-BCCE-362224011230}" srcOrd="2" destOrd="0" presId="urn:microsoft.com/office/officeart/2018/2/layout/IconVerticalSolidList"/>
    <dgm:cxn modelId="{1965F0C3-C6EF-4234-9937-D915762BFE79}" type="presParOf" srcId="{3EE7FD9D-F040-4758-9337-C0BCB73442CA}" destId="{5CF09600-E6C0-4BCB-9973-2771C0EAA5DC}" srcOrd="3" destOrd="0" presId="urn:microsoft.com/office/officeart/2018/2/layout/IconVerticalSolidList"/>
    <dgm:cxn modelId="{C37C5111-468B-420A-AB6F-6C2178FB3FF9}" type="presParOf" srcId="{0C98F02F-3122-4457-A90E-DEF42CCB83AC}" destId="{E31D9851-C1E8-44E3-8CF0-4D64A6085032}" srcOrd="1" destOrd="0" presId="urn:microsoft.com/office/officeart/2018/2/layout/IconVerticalSolidList"/>
    <dgm:cxn modelId="{86AED510-207F-4CD3-82A9-2BB023CE1285}" type="presParOf" srcId="{0C98F02F-3122-4457-A90E-DEF42CCB83AC}" destId="{6CB5152F-1650-4311-8112-C3ED17FAEEA2}" srcOrd="2" destOrd="0" presId="urn:microsoft.com/office/officeart/2018/2/layout/IconVerticalSolidList"/>
    <dgm:cxn modelId="{D8EB2618-54C0-4BEE-8564-3A7D147CAB45}" type="presParOf" srcId="{6CB5152F-1650-4311-8112-C3ED17FAEEA2}" destId="{016CB376-036E-4B28-B52C-E500D7730528}" srcOrd="0" destOrd="0" presId="urn:microsoft.com/office/officeart/2018/2/layout/IconVerticalSolidList"/>
    <dgm:cxn modelId="{F284AE94-D928-4B9B-B623-5AC40E1C66BE}" type="presParOf" srcId="{6CB5152F-1650-4311-8112-C3ED17FAEEA2}" destId="{96A246C7-1A83-40B8-A6AD-3C90BFCF4785}" srcOrd="1" destOrd="0" presId="urn:microsoft.com/office/officeart/2018/2/layout/IconVerticalSolidList"/>
    <dgm:cxn modelId="{042910C2-3A3A-4EE1-AAA8-67C106209DCE}" type="presParOf" srcId="{6CB5152F-1650-4311-8112-C3ED17FAEEA2}" destId="{7EB777A1-6453-4183-8EB6-24BB2A0A7CA9}" srcOrd="2" destOrd="0" presId="urn:microsoft.com/office/officeart/2018/2/layout/IconVerticalSolidList"/>
    <dgm:cxn modelId="{4FC5D190-751A-4D1C-B6C3-439D4A190FE4}" type="presParOf" srcId="{6CB5152F-1650-4311-8112-C3ED17FAEEA2}" destId="{4955DF57-BAA2-4CA7-B8AB-6605096668ED}" srcOrd="3" destOrd="0" presId="urn:microsoft.com/office/officeart/2018/2/layout/IconVerticalSolidList"/>
    <dgm:cxn modelId="{F4978179-7832-4426-B1BF-14E6FFE54098}" type="presParOf" srcId="{0C98F02F-3122-4457-A90E-DEF42CCB83AC}" destId="{DFCB9AD5-596E-40F0-A063-53F7F28EF83C}" srcOrd="3" destOrd="0" presId="urn:microsoft.com/office/officeart/2018/2/layout/IconVerticalSolidList"/>
    <dgm:cxn modelId="{C21C81A3-FCF4-4761-9171-BF2C52DED252}" type="presParOf" srcId="{0C98F02F-3122-4457-A90E-DEF42CCB83AC}" destId="{1EE0A2F8-54EC-466E-B3CD-20EF5B6803D6}" srcOrd="4" destOrd="0" presId="urn:microsoft.com/office/officeart/2018/2/layout/IconVerticalSolidList"/>
    <dgm:cxn modelId="{F5FE504A-6792-4ABC-9DDA-0212CDA50FDE}" type="presParOf" srcId="{1EE0A2F8-54EC-466E-B3CD-20EF5B6803D6}" destId="{E9F2B662-0BD2-491B-8E7A-E72EABB1F4DF}" srcOrd="0" destOrd="0" presId="urn:microsoft.com/office/officeart/2018/2/layout/IconVerticalSolidList"/>
    <dgm:cxn modelId="{0E1AFF8D-5703-43DB-A70D-19C223BFB0F8}" type="presParOf" srcId="{1EE0A2F8-54EC-466E-B3CD-20EF5B6803D6}" destId="{3D30EA7C-2807-46CF-9DA5-E5D844BA8A24}" srcOrd="1" destOrd="0" presId="urn:microsoft.com/office/officeart/2018/2/layout/IconVerticalSolidList"/>
    <dgm:cxn modelId="{A2415307-1CDA-48DA-8853-878C9493D35F}" type="presParOf" srcId="{1EE0A2F8-54EC-466E-B3CD-20EF5B6803D6}" destId="{2B87D4F4-45F0-4C3A-9A39-CE6B55DA31E3}" srcOrd="2" destOrd="0" presId="urn:microsoft.com/office/officeart/2018/2/layout/IconVerticalSolidList"/>
    <dgm:cxn modelId="{8FBAB55A-6181-430C-999C-51AF4637BFDB}" type="presParOf" srcId="{1EE0A2F8-54EC-466E-B3CD-20EF5B6803D6}" destId="{8D1E9BF5-F966-47FE-9F61-AE33A174C0E3}" srcOrd="3" destOrd="0" presId="urn:microsoft.com/office/officeart/2018/2/layout/IconVerticalSolidList"/>
    <dgm:cxn modelId="{917DE7B1-C2A4-4B9A-B4C9-B6C442E82C06}" type="presParOf" srcId="{0C98F02F-3122-4457-A90E-DEF42CCB83AC}" destId="{A53130B4-C707-4F42-A7F3-675468039347}" srcOrd="5" destOrd="0" presId="urn:microsoft.com/office/officeart/2018/2/layout/IconVerticalSolidList"/>
    <dgm:cxn modelId="{0DD2637D-3730-49E6-BB6E-0B1BE63ED6AA}" type="presParOf" srcId="{0C98F02F-3122-4457-A90E-DEF42CCB83AC}" destId="{E41A9E2C-2D80-442D-8D69-29D4E2729903}" srcOrd="6" destOrd="0" presId="urn:microsoft.com/office/officeart/2018/2/layout/IconVerticalSolidList"/>
    <dgm:cxn modelId="{7740228F-3655-4858-A1C9-C97733811C0C}" type="presParOf" srcId="{E41A9E2C-2D80-442D-8D69-29D4E2729903}" destId="{5D059226-1C72-4349-B5EB-9339917669A1}" srcOrd="0" destOrd="0" presId="urn:microsoft.com/office/officeart/2018/2/layout/IconVerticalSolidList"/>
    <dgm:cxn modelId="{28EFF320-125A-4DE7-BD71-44E27130FFE9}" type="presParOf" srcId="{E41A9E2C-2D80-442D-8D69-29D4E2729903}" destId="{C56B355A-4AF4-4496-99A6-1150F74DC4C8}" srcOrd="1" destOrd="0" presId="urn:microsoft.com/office/officeart/2018/2/layout/IconVerticalSolidList"/>
    <dgm:cxn modelId="{E91F267B-472C-4BFE-B120-8A8D143247C8}" type="presParOf" srcId="{E41A9E2C-2D80-442D-8D69-29D4E2729903}" destId="{B3C51AF8-F56A-43F3-99AA-26C061AE3E2E}" srcOrd="2" destOrd="0" presId="urn:microsoft.com/office/officeart/2018/2/layout/IconVerticalSolidList"/>
    <dgm:cxn modelId="{999D50A8-7D2F-48F5-AFA9-A813D0D7E262}" type="presParOf" srcId="{E41A9E2C-2D80-442D-8D69-29D4E2729903}" destId="{202B302B-9503-455F-B2E9-7B4474F0E544}" srcOrd="3" destOrd="0" presId="urn:microsoft.com/office/officeart/2018/2/layout/IconVerticalSolidList"/>
    <dgm:cxn modelId="{2415FB0C-C30B-4DFC-98B3-A03C006A88E6}" type="presParOf" srcId="{0C98F02F-3122-4457-A90E-DEF42CCB83AC}" destId="{12EF7D3C-2E8D-4F3D-93A6-606F2A19D8F6}" srcOrd="7" destOrd="0" presId="urn:microsoft.com/office/officeart/2018/2/layout/IconVerticalSolidList"/>
    <dgm:cxn modelId="{44925F1D-F264-467A-8EC5-8720B04CC5F8}" type="presParOf" srcId="{0C98F02F-3122-4457-A90E-DEF42CCB83AC}" destId="{4B52C728-438D-4DCA-BEF6-7A35EB2A066B}" srcOrd="8" destOrd="0" presId="urn:microsoft.com/office/officeart/2018/2/layout/IconVerticalSolidList"/>
    <dgm:cxn modelId="{CAF2A967-EC17-4261-8916-54B4EF5CB15F}" type="presParOf" srcId="{4B52C728-438D-4DCA-BEF6-7A35EB2A066B}" destId="{2E528DCA-45EF-4BD1-A4A1-DED9841BB3C1}" srcOrd="0" destOrd="0" presId="urn:microsoft.com/office/officeart/2018/2/layout/IconVerticalSolidList"/>
    <dgm:cxn modelId="{5E0E304E-D478-4509-83E3-290909EC5AF5}" type="presParOf" srcId="{4B52C728-438D-4DCA-BEF6-7A35EB2A066B}" destId="{DAF3910D-A78D-4CA0-938E-368C1DAD7348}" srcOrd="1" destOrd="0" presId="urn:microsoft.com/office/officeart/2018/2/layout/IconVerticalSolidList"/>
    <dgm:cxn modelId="{A5A1A9F9-257A-4710-A1DB-E8E96AD9A002}" type="presParOf" srcId="{4B52C728-438D-4DCA-BEF6-7A35EB2A066B}" destId="{B8FD8C45-9CC8-41CE-BA23-72724730B93B}" srcOrd="2" destOrd="0" presId="urn:microsoft.com/office/officeart/2018/2/layout/IconVerticalSolidList"/>
    <dgm:cxn modelId="{45622062-EA26-45E4-912F-9F74DD7401C6}" type="presParOf" srcId="{4B52C728-438D-4DCA-BEF6-7A35EB2A066B}" destId="{7BB97E3E-F5C6-4451-B51E-7FC5412E240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7EE45-E0C9-48C7-ABB7-28E59AAE4E21}">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B381C2-3C9F-4AC8-A324-9127659F8943}">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AED747-2E27-4223-BC4F-93498C4874E8}">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discuss a range of authentication and authorisation mechanisms.</a:t>
          </a:r>
        </a:p>
      </dsp:txBody>
      <dsp:txXfrm>
        <a:off x="1249101" y="462"/>
        <a:ext cx="8809298" cy="1081473"/>
      </dsp:txXfrm>
    </dsp:sp>
    <dsp:sp modelId="{02737212-DDC2-4D8B-B50A-D3CCD74D1FA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6C8ADD-7D8F-44E2-9023-BA69C41A516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83E937-ABD2-4A99-A8A4-9B63D34734B1}">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explain backup strategies.</a:t>
          </a:r>
        </a:p>
      </dsp:txBody>
      <dsp:txXfrm>
        <a:off x="1249101" y="1352303"/>
        <a:ext cx="8809298" cy="1081473"/>
      </dsp:txXfrm>
    </dsp:sp>
    <dsp:sp modelId="{1C4B7E9D-FC24-4FE4-BBD0-F30416956617}">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537F21-F530-448B-8F4B-AD46D756EB8E}">
      <dsp:nvSpPr>
        <dsp:cNvPr id="0" name=""/>
        <dsp:cNvSpPr/>
      </dsp:nvSpPr>
      <dsp:spPr>
        <a:xfrm>
          <a:off x="327145" y="2947476"/>
          <a:ext cx="594810" cy="59481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1990F5-92EC-49D6-93DD-5EA233B1AB6F}">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explain the purpose of digital certificates.</a:t>
          </a:r>
        </a:p>
      </dsp:txBody>
      <dsp:txXfrm>
        <a:off x="1249101" y="2704144"/>
        <a:ext cx="8809298" cy="10814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1729C-6D05-4F5A-9B9F-E4F4FDC379B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8B2F86-2FC6-413E-86D5-CE855BBB8290}">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2441F60-2720-4558-8AD7-070C8175C8E9}">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dirty="0"/>
            <a:t>IT / COMPUTING STUDENTS </a:t>
          </a:r>
          <a:r>
            <a:rPr lang="en-GB" sz="1900" kern="1200" dirty="0"/>
            <a:t>have </a:t>
          </a:r>
          <a:r>
            <a:rPr lang="en-GB" sz="1900" b="1" i="1" kern="1200" dirty="0"/>
            <a:t>READ</a:t>
          </a:r>
          <a:r>
            <a:rPr lang="en-GB" sz="1900" kern="1200" dirty="0"/>
            <a:t> and </a:t>
          </a:r>
          <a:r>
            <a:rPr lang="en-GB" sz="1900" b="1" i="1" kern="1200" dirty="0"/>
            <a:t>WRITE</a:t>
          </a:r>
          <a:r>
            <a:rPr lang="en-GB" sz="1900" kern="1200" dirty="0"/>
            <a:t> Access to their own account.</a:t>
          </a:r>
          <a:endParaRPr lang="en-US" sz="1900" kern="1200" dirty="0"/>
        </a:p>
      </dsp:txBody>
      <dsp:txXfrm>
        <a:off x="602771" y="1224"/>
        <a:ext cx="9455628" cy="521880"/>
      </dsp:txXfrm>
    </dsp:sp>
    <dsp:sp modelId="{A6424038-F0EF-4490-840D-3D751D004A27}">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081028-485D-4682-8A23-026C9DD16F39}">
      <dsp:nvSpPr>
        <dsp:cNvPr id="0" name=""/>
        <dsp:cNvSpPr/>
      </dsp:nvSpPr>
      <dsp:spPr>
        <a:xfrm>
          <a:off x="157868" y="770997"/>
          <a:ext cx="287034" cy="28703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135504-43A8-499B-A731-1997F3B1A610}">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They </a:t>
          </a:r>
          <a:r>
            <a:rPr lang="en-GB" sz="1900" b="1" i="1" kern="1200" dirty="0"/>
            <a:t>MAY</a:t>
          </a:r>
          <a:r>
            <a:rPr lang="en-GB" sz="1900" kern="1200" dirty="0"/>
            <a:t> have </a:t>
          </a:r>
          <a:r>
            <a:rPr lang="en-GB" sz="1900" b="1" i="1" kern="1200" dirty="0"/>
            <a:t>EXECUTE</a:t>
          </a:r>
          <a:r>
            <a:rPr lang="en-GB" sz="1900" kern="1200" dirty="0"/>
            <a:t> permissions on your account to run program code.</a:t>
          </a:r>
          <a:endParaRPr lang="en-US" sz="1900" kern="1200" dirty="0"/>
        </a:p>
      </dsp:txBody>
      <dsp:txXfrm>
        <a:off x="602771" y="653574"/>
        <a:ext cx="9455628" cy="521880"/>
      </dsp:txXfrm>
    </dsp:sp>
    <dsp:sp modelId="{7AE26A3E-19EF-4772-B093-F87406C45127}">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B5A25E-CE35-4F6C-8559-B9C93F8CF635}">
      <dsp:nvSpPr>
        <dsp:cNvPr id="0" name=""/>
        <dsp:cNvSpPr/>
      </dsp:nvSpPr>
      <dsp:spPr>
        <a:xfrm>
          <a:off x="157868" y="1423347"/>
          <a:ext cx="287034" cy="28703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18F405-B095-42BA-986E-95434F5158D0}">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They have </a:t>
          </a:r>
          <a:r>
            <a:rPr lang="en-GB" sz="1900" b="1" i="1" kern="1200" dirty="0"/>
            <a:t>READ ONLY </a:t>
          </a:r>
          <a:r>
            <a:rPr lang="en-GB" sz="1900" kern="1200" dirty="0"/>
            <a:t>permissions to any public / shared folders.</a:t>
          </a:r>
        </a:p>
      </dsp:txBody>
      <dsp:txXfrm>
        <a:off x="602771" y="1305924"/>
        <a:ext cx="9455628" cy="521880"/>
      </dsp:txXfrm>
    </dsp:sp>
    <dsp:sp modelId="{D7C1BD93-FD42-4F90-98D1-006333650744}">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A62F65-F28E-425A-8BA1-7332EC1656FD}">
      <dsp:nvSpPr>
        <dsp:cNvPr id="0" name=""/>
        <dsp:cNvSpPr/>
      </dsp:nvSpPr>
      <dsp:spPr>
        <a:xfrm>
          <a:off x="157868" y="2075698"/>
          <a:ext cx="287034" cy="28703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FBF010-DE98-4969-8815-716FDA79EC3C}">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dirty="0"/>
            <a:t>TEACHERS</a:t>
          </a:r>
          <a:r>
            <a:rPr lang="en-GB" sz="1900" kern="1200" dirty="0"/>
            <a:t> have </a:t>
          </a:r>
          <a:r>
            <a:rPr lang="en-GB" sz="1900" b="1" i="1" kern="1200" dirty="0"/>
            <a:t>READ</a:t>
          </a:r>
          <a:r>
            <a:rPr lang="en-GB" sz="1900" kern="1200" dirty="0"/>
            <a:t> and </a:t>
          </a:r>
          <a:r>
            <a:rPr lang="en-GB" sz="1900" b="1" i="1" kern="1200" dirty="0"/>
            <a:t>WRITE</a:t>
          </a:r>
          <a:r>
            <a:rPr lang="en-GB" sz="1900" kern="1200" dirty="0"/>
            <a:t> Access to their own account.</a:t>
          </a:r>
        </a:p>
      </dsp:txBody>
      <dsp:txXfrm>
        <a:off x="602771" y="1958275"/>
        <a:ext cx="9455628" cy="521880"/>
      </dsp:txXfrm>
    </dsp:sp>
    <dsp:sp modelId="{F2723458-ADE5-443F-9ADD-FAF3E1C896D1}">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8FBE0F-F802-4C11-A988-999ADFDBF683}">
      <dsp:nvSpPr>
        <dsp:cNvPr id="0" name=""/>
        <dsp:cNvSpPr/>
      </dsp:nvSpPr>
      <dsp:spPr>
        <a:xfrm>
          <a:off x="157868" y="2728048"/>
          <a:ext cx="287034" cy="287034"/>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1ECB93-88AF-4072-8492-EF8FA621E5B3}">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b="1" i="1" kern="1200" dirty="0"/>
            <a:t>TEACHERS</a:t>
          </a:r>
          <a:r>
            <a:rPr lang="en-GB" sz="1900" kern="1200" dirty="0"/>
            <a:t> have </a:t>
          </a:r>
          <a:r>
            <a:rPr lang="en-GB" sz="1900" b="1" i="1" kern="1200" dirty="0"/>
            <a:t>READ</a:t>
          </a:r>
          <a:r>
            <a:rPr lang="en-GB" sz="1900" kern="1200" dirty="0"/>
            <a:t> and </a:t>
          </a:r>
          <a:r>
            <a:rPr lang="en-GB" sz="1900" b="1" i="1" kern="1200" dirty="0"/>
            <a:t>WRITE</a:t>
          </a:r>
          <a:r>
            <a:rPr lang="en-GB" sz="1900" kern="1200" dirty="0"/>
            <a:t> Access to any public / shared folders.</a:t>
          </a:r>
        </a:p>
      </dsp:txBody>
      <dsp:txXfrm>
        <a:off x="602771" y="2610625"/>
        <a:ext cx="9455628" cy="521880"/>
      </dsp:txXfrm>
    </dsp:sp>
    <dsp:sp modelId="{702E5720-E2A9-4E39-881F-C43815894269}">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840FF5-651C-41D1-B341-07F3E81E54A4}">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67E9B64-067E-4C76-BBC3-DFB745E993B4}">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They </a:t>
          </a:r>
          <a:r>
            <a:rPr lang="en-GB" sz="1900" b="1" i="1" kern="1200" dirty="0"/>
            <a:t>MAY</a:t>
          </a:r>
          <a:r>
            <a:rPr lang="en-GB" sz="1900" kern="1200" dirty="0"/>
            <a:t> have </a:t>
          </a:r>
          <a:r>
            <a:rPr lang="en-GB" sz="1900" b="1" i="1" kern="1200" dirty="0"/>
            <a:t>EXECUTE</a:t>
          </a:r>
          <a:r>
            <a:rPr lang="en-GB" sz="1900" kern="1200" dirty="0"/>
            <a:t> permissions on your account to run program code.</a:t>
          </a:r>
          <a:endParaRPr lang="en-US" sz="1900" kern="1200" dirty="0"/>
        </a:p>
      </dsp:txBody>
      <dsp:txXfrm>
        <a:off x="602771" y="3262975"/>
        <a:ext cx="9455628" cy="5218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Work through all of the tasks on your worksheet. </a:t>
          </a:r>
          <a:endParaRPr lang="en-US" sz="2200" kern="1200" dirty="0"/>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Refer to your class notes or the lesson slides.</a:t>
          </a:r>
          <a:endParaRPr lang="en-US" sz="2200" kern="1200" dirty="0"/>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Compare your answer with the group.</a:t>
          </a:r>
          <a:endParaRPr lang="en-US" sz="2200" kern="1200" dirty="0"/>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15 Minutes.</a:t>
          </a:r>
          <a:endParaRPr lang="en-US" sz="2200" kern="1200" dirty="0"/>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0B7D05-E407-4E10-8A79-A6EA0E70172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8D2EAC-9F79-4D7C-B1A3-DF9109937AE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3AE272-A9A6-4EB4-9D99-39B53A2FE4D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of your exam questions will start with a </a:t>
          </a:r>
          <a:r>
            <a:rPr lang="en-GB" sz="2200" b="1" i="1" kern="1200" noProof="0" dirty="0"/>
            <a:t>command word</a:t>
          </a:r>
          <a:r>
            <a:rPr lang="en-GB" sz="2200" kern="1200" noProof="0" dirty="0"/>
            <a:t>.</a:t>
          </a:r>
        </a:p>
      </dsp:txBody>
      <dsp:txXfrm>
        <a:off x="919851" y="1571"/>
        <a:ext cx="9138548" cy="796407"/>
      </dsp:txXfrm>
    </dsp:sp>
    <dsp:sp modelId="{AEE6216A-86B7-4383-87C3-2B6F7B219A0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2FF6B-171C-40BC-8216-0D3EFF21C68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96BD72-0C68-4BC7-95D2-D7E5BAF6F0E5}">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The type of command word will determine how you answer the question.</a:t>
          </a:r>
        </a:p>
      </dsp:txBody>
      <dsp:txXfrm>
        <a:off x="919851" y="997081"/>
        <a:ext cx="9138548" cy="796407"/>
      </dsp:txXfrm>
    </dsp:sp>
    <dsp:sp modelId="{30214C24-4507-4B47-960D-900FE9F9A79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18A936-02F0-430D-B8D3-EE6CA0DAE19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33C6B-1021-42B2-9D1D-E42E2B91251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It will also determine how your marks will be awarded.</a:t>
          </a:r>
        </a:p>
      </dsp:txBody>
      <dsp:txXfrm>
        <a:off x="919851" y="1992590"/>
        <a:ext cx="9138548" cy="796407"/>
      </dsp:txXfrm>
    </dsp:sp>
    <dsp:sp modelId="{30AABE70-612D-486B-BBB2-9542581093F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57E97-73E0-4258-9772-A57B69C5187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4518B-F5D2-4A52-9681-5759BC85287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need to be aware of the following command words.</a:t>
          </a:r>
        </a:p>
      </dsp:txBody>
      <dsp:txXfrm>
        <a:off x="919851" y="2988100"/>
        <a:ext cx="9138548" cy="79640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D8B55-9025-4F44-8792-CE5BEF5D572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E3318-FA82-4D3E-BE20-11BE0474B4D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9928B-F7E8-4B24-9FA5-5C4CC38CB6A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 </a:t>
          </a:r>
          <a:r>
            <a:rPr lang="en-GB" sz="1900" kern="1200" noProof="0" dirty="0" err="1"/>
            <a:t>easisest</a:t>
          </a:r>
          <a:r>
            <a:rPr lang="en-GB" sz="1900" kern="1200" noProof="0" dirty="0"/>
            <a:t> command word to understand.</a:t>
          </a:r>
        </a:p>
      </dsp:txBody>
      <dsp:txXfrm>
        <a:off x="602771" y="1224"/>
        <a:ext cx="9455628" cy="521880"/>
      </dsp:txXfrm>
    </dsp:sp>
    <dsp:sp modelId="{8DE8FBB6-C969-4B5C-94C8-4352D4A97340}">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DE2BC-E54F-41A1-8A94-61C6C967A45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0EA11-A876-44EA-86D6-219492915D2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Here you simply </a:t>
          </a:r>
          <a:r>
            <a:rPr lang="en-GB" sz="1900" b="1" i="1" kern="1200" noProof="0" dirty="0"/>
            <a:t>list</a:t>
          </a:r>
          <a:r>
            <a:rPr lang="en-GB" sz="1900" kern="1200" noProof="0" dirty="0"/>
            <a:t> a number of </a:t>
          </a:r>
          <a:r>
            <a:rPr lang="en-GB" sz="1900" b="1" i="1" kern="1200" noProof="0" dirty="0"/>
            <a:t>different</a:t>
          </a:r>
          <a:r>
            <a:rPr lang="en-GB" sz="1900" kern="1200" noProof="0" dirty="0"/>
            <a:t> facts.</a:t>
          </a:r>
        </a:p>
      </dsp:txBody>
      <dsp:txXfrm>
        <a:off x="602771" y="653574"/>
        <a:ext cx="9455628" cy="521880"/>
      </dsp:txXfrm>
    </dsp:sp>
    <dsp:sp modelId="{11B6ABE6-A6F1-49F3-8DAB-BEB2AFCD1F3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06E1B0-72BC-4F12-8807-91AFEE2E8B8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FA640E-3C67-4815-AFD4-D805C7B487C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A two mark ‘Name / State / Give’ question required </a:t>
          </a:r>
          <a:r>
            <a:rPr lang="en-GB" sz="1900" b="1" i="1" kern="1200" noProof="0" dirty="0"/>
            <a:t>two different facts</a:t>
          </a:r>
          <a:r>
            <a:rPr lang="en-GB" sz="1900" kern="1200" noProof="0" dirty="0"/>
            <a:t>.</a:t>
          </a:r>
        </a:p>
      </dsp:txBody>
      <dsp:txXfrm>
        <a:off x="602771" y="1305924"/>
        <a:ext cx="9455628" cy="521880"/>
      </dsp:txXfrm>
    </dsp:sp>
    <dsp:sp modelId="{BD50EB95-D922-4983-B69F-91542E67426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6B24A3-7B3D-4EB8-9D12-114E2FC5A5D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0B0C-81D5-408C-85D8-BD27122BA61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Make sure the facts are different and not simply the opposite.</a:t>
          </a:r>
        </a:p>
      </dsp:txBody>
      <dsp:txXfrm>
        <a:off x="602771" y="1958275"/>
        <a:ext cx="9455628" cy="521880"/>
      </dsp:txXfrm>
    </dsp:sp>
    <dsp:sp modelId="{8CC35F4B-2476-48C7-B1B3-38DCD985E9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43270-EDF1-4DBD-BE61-EB8C283C836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8A102C-E727-4010-AE01-29073EE6FF39}">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For example: “Switches are faster than hubs. Hubs are slower than switches”.</a:t>
          </a:r>
        </a:p>
      </dsp:txBody>
      <dsp:txXfrm>
        <a:off x="602771" y="2610625"/>
        <a:ext cx="9455628" cy="521880"/>
      </dsp:txXfrm>
    </dsp:sp>
    <dsp:sp modelId="{A600370C-ABE9-4364-9DB8-F4C80A97555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D92F-117A-43BA-BA01-000038C4806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265846-E110-46ED-9E2A-DE79E9DEE50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a:t>
          </a:r>
          <a:r>
            <a:rPr lang="en-GB" sz="1900" b="1" i="1" kern="1200" noProof="0" dirty="0"/>
            <a:t> same point </a:t>
          </a:r>
          <a:r>
            <a:rPr lang="en-GB" sz="1900" kern="1200" noProof="0" dirty="0"/>
            <a:t>just repeated from an </a:t>
          </a:r>
          <a:r>
            <a:rPr lang="en-GB" sz="1900" b="1" i="1" kern="1200" noProof="0" dirty="0"/>
            <a:t>opposite perspective</a:t>
          </a:r>
          <a:r>
            <a:rPr lang="en-GB" sz="1900" kern="1200" noProof="0" dirty="0"/>
            <a:t>.</a:t>
          </a:r>
        </a:p>
      </dsp:txBody>
      <dsp:txXfrm>
        <a:off x="602771" y="3262975"/>
        <a:ext cx="9455628" cy="52188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At the end of your worksheet, there are some exam style questions.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You should be aiming for 1 mark in 1 minute.</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answers with the answers provided.</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30 Minutes.</a:t>
          </a:r>
          <a:endParaRPr lang="en-GB" sz="2200" kern="1200" noProof="0" dirty="0"/>
        </a:p>
      </dsp:txBody>
      <dsp:txXfrm>
        <a:off x="919851" y="2988100"/>
        <a:ext cx="9138548" cy="7964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A537D-5BE5-4047-B028-6B6833D92215}">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F9D042-2943-4FE3-B19B-010ACA301DE8}">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BF906A-D5D4-4570-97A3-E8CC71A4B3DF}">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Accessing a system requires some form of </a:t>
          </a:r>
          <a:r>
            <a:rPr lang="en-GB" sz="1900" b="1" i="1" kern="1200" dirty="0"/>
            <a:t>login</a:t>
          </a:r>
          <a:r>
            <a:rPr lang="en-GB" sz="1900" kern="1200" dirty="0"/>
            <a:t>.</a:t>
          </a:r>
          <a:endParaRPr lang="en-US" sz="1900" kern="1200" dirty="0"/>
        </a:p>
      </dsp:txBody>
      <dsp:txXfrm>
        <a:off x="602771" y="1224"/>
        <a:ext cx="9455628" cy="521880"/>
      </dsp:txXfrm>
    </dsp:sp>
    <dsp:sp modelId="{ED97D6A1-1C10-4B6A-BD6C-CB34357B71DE}">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ADA3F6-0FED-4233-BB86-4C7E31D79FDF}">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F1B8FE1-5718-407D-8201-47D80E5F1B90}">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A login will usually have some form of </a:t>
          </a:r>
          <a:r>
            <a:rPr lang="en-GB" sz="1900" b="1" i="1" kern="1200" dirty="0"/>
            <a:t>ID</a:t>
          </a:r>
          <a:r>
            <a:rPr lang="en-GB" sz="1900" kern="1200" dirty="0"/>
            <a:t> and </a:t>
          </a:r>
          <a:r>
            <a:rPr lang="en-GB" sz="1900" b="1" i="1" kern="1200" dirty="0"/>
            <a:t>Security Check</a:t>
          </a:r>
          <a:r>
            <a:rPr lang="en-GB" sz="1900" kern="1200" dirty="0"/>
            <a:t>.</a:t>
          </a:r>
          <a:endParaRPr lang="en-US" sz="1900" kern="1200" dirty="0"/>
        </a:p>
      </dsp:txBody>
      <dsp:txXfrm>
        <a:off x="602771" y="653574"/>
        <a:ext cx="9455628" cy="521880"/>
      </dsp:txXfrm>
    </dsp:sp>
    <dsp:sp modelId="{E478FF0D-6C9B-4BF0-9E37-E9D50C9CAB8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2A2E63-8D54-48FF-ACC3-EDFB0847FCCC}">
      <dsp:nvSpPr>
        <dsp:cNvPr id="0" name=""/>
        <dsp:cNvSpPr/>
      </dsp:nvSpPr>
      <dsp:spPr>
        <a:xfrm>
          <a:off x="157868" y="1423347"/>
          <a:ext cx="287034" cy="28703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E30E23-596E-4FB5-A30C-0C65036CD921}">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 ID may be a </a:t>
          </a:r>
          <a:r>
            <a:rPr lang="en-GB" sz="1900" b="1" i="1" kern="1200" dirty="0"/>
            <a:t>username</a:t>
          </a:r>
          <a:r>
            <a:rPr lang="en-GB" sz="1900" kern="1200" dirty="0"/>
            <a:t>.</a:t>
          </a:r>
          <a:endParaRPr lang="en-US" sz="1900" kern="1200" dirty="0"/>
        </a:p>
      </dsp:txBody>
      <dsp:txXfrm>
        <a:off x="602771" y="1305924"/>
        <a:ext cx="9455628" cy="521880"/>
      </dsp:txXfrm>
    </dsp:sp>
    <dsp:sp modelId="{CF0AA326-8EE7-45EA-B46B-2801A03B29FF}">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E4153E-09C6-4250-8D20-27C8588AEEFE}">
      <dsp:nvSpPr>
        <dsp:cNvPr id="0" name=""/>
        <dsp:cNvSpPr/>
      </dsp:nvSpPr>
      <dsp:spPr>
        <a:xfrm>
          <a:off x="157868" y="2075698"/>
          <a:ext cx="287034" cy="28703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D6F1C9-986D-4B61-8AFF-2756F4D5F699}">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 security check may be a </a:t>
          </a:r>
          <a:r>
            <a:rPr lang="en-GB" sz="1900" b="1" i="1" kern="1200" dirty="0"/>
            <a:t>password</a:t>
          </a:r>
          <a:r>
            <a:rPr lang="en-GB" sz="1900" kern="1200" dirty="0"/>
            <a:t>.</a:t>
          </a:r>
        </a:p>
      </dsp:txBody>
      <dsp:txXfrm>
        <a:off x="602771" y="1958275"/>
        <a:ext cx="9455628" cy="521880"/>
      </dsp:txXfrm>
    </dsp:sp>
    <dsp:sp modelId="{3CC8921B-BD9B-4096-B6DA-F921FC2D7FEE}">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D89FAE-0C95-4C24-8CE3-8D1534EFE993}">
      <dsp:nvSpPr>
        <dsp:cNvPr id="0" name=""/>
        <dsp:cNvSpPr/>
      </dsp:nvSpPr>
      <dsp:spPr>
        <a:xfrm>
          <a:off x="157868" y="272804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3F992C-312C-4388-B74C-896437BA6FCB}">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 process of accessing a system requires </a:t>
          </a:r>
          <a:r>
            <a:rPr lang="en-GB" sz="1900" b="1" i="1" kern="1200" dirty="0"/>
            <a:t>AUTHENTICATION</a:t>
          </a:r>
          <a:r>
            <a:rPr lang="en-GB" sz="1900" kern="1200" dirty="0"/>
            <a:t> and </a:t>
          </a:r>
          <a:r>
            <a:rPr lang="en-GB" sz="1900" b="1" i="1" kern="1200" dirty="0"/>
            <a:t>AUTHORISATION</a:t>
          </a:r>
          <a:r>
            <a:rPr lang="en-GB" sz="1900" kern="1200" dirty="0"/>
            <a:t>.</a:t>
          </a:r>
          <a:endParaRPr lang="en-US" sz="1900" kern="1200" dirty="0"/>
        </a:p>
      </dsp:txBody>
      <dsp:txXfrm>
        <a:off x="602771" y="2610625"/>
        <a:ext cx="9455628" cy="521880"/>
      </dsp:txXfrm>
    </dsp:sp>
    <dsp:sp modelId="{DD751E4B-3CE4-4DB7-9F1F-1F34661A084C}">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A73DF6-A7CD-46D1-83A4-F48126224074}">
      <dsp:nvSpPr>
        <dsp:cNvPr id="0" name=""/>
        <dsp:cNvSpPr/>
      </dsp:nvSpPr>
      <dsp:spPr>
        <a:xfrm>
          <a:off x="157868" y="3380398"/>
          <a:ext cx="287034" cy="287034"/>
        </a:xfrm>
        <a:prstGeom prst="rect">
          <a:avLst/>
        </a:prstGeom>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7D858E5-613B-4B6F-AB8D-7AC0546E853E}">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We will look at these in the next slides.</a:t>
          </a:r>
          <a:endParaRPr lang="en-US" sz="1900" kern="1200"/>
        </a:p>
      </dsp:txBody>
      <dsp:txXfrm>
        <a:off x="602771" y="3262975"/>
        <a:ext cx="9455628" cy="52188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DA5C-9618-4619-AA73-B6D0CE6BE4BC}">
      <dsp:nvSpPr>
        <dsp:cNvPr id="0" name=""/>
        <dsp:cNvSpPr/>
      </dsp:nvSpPr>
      <dsp:spPr>
        <a:xfrm>
          <a:off x="0" y="0"/>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4BEBCA-25BB-46CB-8401-A184E0A552CD}">
      <dsp:nvSpPr>
        <dsp:cNvPr id="0" name=""/>
        <dsp:cNvSpPr/>
      </dsp:nvSpPr>
      <dsp:spPr>
        <a:xfrm>
          <a:off x="157868" y="118647"/>
          <a:ext cx="287034" cy="287034"/>
        </a:xfrm>
        <a:prstGeom prst="rect">
          <a:avLst/>
        </a:prstGeom>
        <a:solidFill>
          <a:schemeClr val="accent5">
            <a:hueOff val="0"/>
            <a:satOff val="0"/>
            <a:lumOff val="0"/>
            <a:alphaOff val="0"/>
          </a:schemeClr>
        </a:solid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0F76B-78F1-478A-BF81-6088C8FA5CFF}">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purpose of permissions and access levels?</a:t>
          </a:r>
        </a:p>
      </dsp:txBody>
      <dsp:txXfrm>
        <a:off x="602771" y="1224"/>
        <a:ext cx="9455628" cy="521880"/>
      </dsp:txXfrm>
    </dsp:sp>
    <dsp:sp modelId="{0DE6C41A-12A6-44D2-8504-EB8644925FB4}">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57868" y="77099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purpose and types of backups?</a:t>
          </a:r>
        </a:p>
      </dsp:txBody>
      <dsp:txXfrm>
        <a:off x="602771" y="653574"/>
        <a:ext cx="9455628" cy="521880"/>
      </dsp:txXfrm>
    </dsp:sp>
    <dsp:sp modelId="{3BBCD2A0-19C4-4242-AB60-9DFF39AE94DC}">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57868" y="142334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purpose and types of passwords and multi-factor authentication?</a:t>
          </a:r>
        </a:p>
      </dsp:txBody>
      <dsp:txXfrm>
        <a:off x="602771" y="1305924"/>
        <a:ext cx="9455628" cy="521880"/>
      </dsp:txXfrm>
    </dsp:sp>
    <dsp:sp modelId="{C3F041E9-F6A7-403A-8C92-CDF9C101BF4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57868" y="2075698"/>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purpose and types of biometrics?</a:t>
          </a:r>
        </a:p>
      </dsp:txBody>
      <dsp:txXfrm>
        <a:off x="602771" y="1958275"/>
        <a:ext cx="9455628" cy="521880"/>
      </dsp:txXfrm>
    </dsp:sp>
    <dsp:sp modelId="{BC3479AA-27C6-4F4D-97BA-72CA50D3F16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57868" y="272804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purpose and types of physical access control?</a:t>
          </a:r>
        </a:p>
      </dsp:txBody>
      <dsp:txXfrm>
        <a:off x="602771" y="2610625"/>
        <a:ext cx="9455628" cy="521880"/>
      </dsp:txXfrm>
    </dsp:sp>
    <dsp:sp modelId="{8B452D12-1E72-4418-A606-D7251F51289C}">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57868" y="338039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purpose of digital certificates?</a:t>
          </a:r>
        </a:p>
      </dsp:txBody>
      <dsp:txXfrm>
        <a:off x="602771" y="3262975"/>
        <a:ext cx="9455628" cy="521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1ECF79-2425-4632-B45A-9E37255A8554}">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FB4AAB-ECF6-4933-9861-9518294075AE}">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2066CB6-E130-466D-80D2-69D1FDC81117}">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Authentication is the process of checking </a:t>
          </a:r>
          <a:r>
            <a:rPr lang="en-GB" sz="2200" b="1" i="1" kern="1200" dirty="0"/>
            <a:t>WHO YOU ARE.</a:t>
          </a:r>
          <a:endParaRPr lang="en-US" sz="2200" b="1" i="1" kern="1200" dirty="0"/>
        </a:p>
      </dsp:txBody>
      <dsp:txXfrm>
        <a:off x="919851" y="1571"/>
        <a:ext cx="9138548" cy="796407"/>
      </dsp:txXfrm>
    </dsp:sp>
    <dsp:sp modelId="{F2AF15AC-6EF6-464E-839C-F854C67889AB}">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D9C9BB-B23C-44B1-9F4E-963C10E00471}">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351B1D-6587-4AF5-A3C6-7DE28056CBDF}">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may involve seeing if a </a:t>
          </a:r>
          <a:r>
            <a:rPr lang="en-GB" sz="2200" b="1" i="1" kern="1200" dirty="0"/>
            <a:t>username exists</a:t>
          </a:r>
          <a:r>
            <a:rPr lang="en-GB" sz="2200" kern="1200" dirty="0"/>
            <a:t>.</a:t>
          </a:r>
          <a:endParaRPr lang="en-US" sz="2200" kern="1200" dirty="0"/>
        </a:p>
      </dsp:txBody>
      <dsp:txXfrm>
        <a:off x="919851" y="997081"/>
        <a:ext cx="9138548" cy="796407"/>
      </dsp:txXfrm>
    </dsp:sp>
    <dsp:sp modelId="{B4B4288F-8661-49B3-BE18-D56560C51319}">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7428A8-93E6-4DC3-BA51-88D7D8363A94}">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F3EFF6-CA8E-4A1E-BDFF-3A2C8CFCF2FE}">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It may involve seeing if the </a:t>
          </a:r>
          <a:r>
            <a:rPr lang="en-GB" sz="2200" b="1" i="1" kern="1200" dirty="0"/>
            <a:t>password matches </a:t>
          </a:r>
          <a:r>
            <a:rPr lang="en-GB" sz="2200" kern="1200" dirty="0"/>
            <a:t>the username.</a:t>
          </a:r>
          <a:endParaRPr lang="en-US" sz="2200" kern="1200" dirty="0"/>
        </a:p>
      </dsp:txBody>
      <dsp:txXfrm>
        <a:off x="919851" y="1992590"/>
        <a:ext cx="9138548" cy="796407"/>
      </dsp:txXfrm>
    </dsp:sp>
    <dsp:sp modelId="{79437600-8A5A-4471-9607-1890E55BF926}">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2E25FD-3570-48B9-A769-A9C18649FC9C}">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74D585-8532-4AD4-8346-E395D2385B3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 will look at authentication mechanisms later on in this unit.</a:t>
          </a:r>
          <a:endParaRPr lang="en-US" sz="2200" kern="1200"/>
        </a:p>
      </dsp:txBody>
      <dsp:txXfrm>
        <a:off x="919851" y="2988100"/>
        <a:ext cx="9138548" cy="7964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412130-B99C-42C9-8EC1-E5B22F2D8A1C}">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F0046C-0D98-42B6-ACFF-D42C291EA4A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9EAA427-2868-43B5-9A50-30E8F6379B52}">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b="1" i="1" kern="1200" dirty="0"/>
            <a:t>AUTHORISATION</a:t>
          </a:r>
          <a:r>
            <a:rPr lang="en-GB" sz="1700" kern="1200" dirty="0"/>
            <a:t> is the process that immediately follows authentication.</a:t>
          </a:r>
          <a:endParaRPr lang="en-US" sz="1700" kern="1200" dirty="0"/>
        </a:p>
      </dsp:txBody>
      <dsp:txXfrm>
        <a:off x="727681" y="2957"/>
        <a:ext cx="9330718" cy="630027"/>
      </dsp:txXfrm>
    </dsp:sp>
    <dsp:sp modelId="{DF925AC6-A3CB-4071-AFD0-FA6BF36043A9}">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B11CA3-7F10-4E1C-9A3A-B657E160E136}">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788DB3-32C6-4AC5-A715-761410374E3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Once a user login has been </a:t>
          </a:r>
          <a:r>
            <a:rPr lang="en-GB" sz="1700" b="1" i="1" kern="1200" dirty="0"/>
            <a:t>authenticated</a:t>
          </a:r>
          <a:r>
            <a:rPr lang="en-GB" sz="1700" kern="1200" dirty="0"/>
            <a:t> the system will then need to check what the </a:t>
          </a:r>
          <a:r>
            <a:rPr lang="en-GB" sz="1700" b="1" i="1" kern="1200" dirty="0"/>
            <a:t>user is allowed to do</a:t>
          </a:r>
          <a:r>
            <a:rPr lang="en-GB" sz="1700" kern="1200" dirty="0"/>
            <a:t>.</a:t>
          </a:r>
          <a:endParaRPr lang="en-US" sz="1700" kern="1200" dirty="0"/>
        </a:p>
      </dsp:txBody>
      <dsp:txXfrm>
        <a:off x="727681" y="790492"/>
        <a:ext cx="9330718" cy="630027"/>
      </dsp:txXfrm>
    </dsp:sp>
    <dsp:sp modelId="{6483BE71-37A3-4F35-8D1B-23676B397BFA}">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4851BA-01FF-447D-88A6-9DB392B895E4}">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F13E950-6FF4-41F1-8430-88CA339349C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This will involve the ability to </a:t>
          </a:r>
          <a:r>
            <a:rPr lang="en-GB" sz="1700" b="1" i="1" kern="1200" dirty="0"/>
            <a:t>access certain files, folders and applications</a:t>
          </a:r>
          <a:r>
            <a:rPr lang="en-GB" sz="1700" kern="1200" dirty="0"/>
            <a:t>.</a:t>
          </a:r>
          <a:endParaRPr lang="en-US" sz="1700" kern="1200" dirty="0"/>
        </a:p>
      </dsp:txBody>
      <dsp:txXfrm>
        <a:off x="727681" y="1578026"/>
        <a:ext cx="9330718" cy="630027"/>
      </dsp:txXfrm>
    </dsp:sp>
    <dsp:sp modelId="{AB401D4C-2F3F-4367-BAC9-257AEB0E5CC3}">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642C7D-288E-4BEA-81A7-88A9556B9021}">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B582EF-CC76-43D0-A2CA-C905AF7382AB}">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This will involve </a:t>
          </a:r>
          <a:r>
            <a:rPr lang="en-GB" sz="1700" b="1" i="1" kern="1200" dirty="0"/>
            <a:t>what can then be done with those files and folders</a:t>
          </a:r>
          <a:r>
            <a:rPr lang="en-GB" sz="1700" kern="1200" dirty="0"/>
            <a:t>.</a:t>
          </a:r>
          <a:endParaRPr lang="en-US" sz="1700" kern="1200" dirty="0"/>
        </a:p>
      </dsp:txBody>
      <dsp:txXfrm>
        <a:off x="727681" y="2365560"/>
        <a:ext cx="9330718" cy="630027"/>
      </dsp:txXfrm>
    </dsp:sp>
    <dsp:sp modelId="{60F3B8D6-EE3F-4299-A3F0-15FD14974C7E}">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C19160-0ABA-4AE7-893D-A4C7D9032398}">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6466D9-15F4-410D-A89F-AA97D66EE1CE}">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Setting what a user can or cannot do within a system is called </a:t>
          </a:r>
          <a:r>
            <a:rPr lang="en-GB" sz="1700" b="1" i="1" kern="1200" dirty="0"/>
            <a:t>AUTHORISATION</a:t>
          </a:r>
          <a:r>
            <a:rPr lang="en-GB" sz="1700" kern="1200" dirty="0"/>
            <a:t>.</a:t>
          </a:r>
          <a:endParaRPr lang="en-US" sz="1700" kern="1200" dirty="0"/>
        </a:p>
      </dsp:txBody>
      <dsp:txXfrm>
        <a:off x="727681" y="3153094"/>
        <a:ext cx="9330718" cy="6300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31EE1-689B-4A50-858B-B5018C3D39C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BEAFF6-9839-4D45-BF29-5F756D7E2F2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E39747-55F9-404E-8584-8425EAC9B4B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a:t>Permissions follow on from access rights.</a:t>
          </a:r>
          <a:endParaRPr lang="en-US" sz="2000" kern="1200"/>
        </a:p>
      </dsp:txBody>
      <dsp:txXfrm>
        <a:off x="919851" y="1571"/>
        <a:ext cx="9138548" cy="796407"/>
      </dsp:txXfrm>
    </dsp:sp>
    <dsp:sp modelId="{75C29BBD-E888-453B-92DC-A9F571FBA54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A966D1-EEEB-4CA0-8FF0-7491A879E887}">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7A33921-6D87-4FCC-990A-FFC6C944613D}">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Once an employee has been given access rights to a file, folder, application or asset.</a:t>
          </a:r>
          <a:endParaRPr lang="en-US" sz="2000" kern="1200" dirty="0"/>
        </a:p>
      </dsp:txBody>
      <dsp:txXfrm>
        <a:off x="919851" y="997081"/>
        <a:ext cx="9138548" cy="796407"/>
      </dsp:txXfrm>
    </dsp:sp>
    <dsp:sp modelId="{AB3EA422-4330-4CD8-BEC2-EA203F4A328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648D82-28BC-4F4F-B135-350367EC43F5}">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74E2DF-8F35-4A88-8980-B00BB9314C08}">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Permissions will then determine what they </a:t>
          </a:r>
          <a:r>
            <a:rPr lang="en-GB" sz="2000" b="1" kern="1200" dirty="0"/>
            <a:t>can do with that file, folder, application or asset.</a:t>
          </a:r>
          <a:endParaRPr lang="en-US" sz="2000" b="1" kern="1200" dirty="0"/>
        </a:p>
      </dsp:txBody>
      <dsp:txXfrm>
        <a:off x="919851" y="1992590"/>
        <a:ext cx="9138548" cy="796407"/>
      </dsp:txXfrm>
    </dsp:sp>
    <dsp:sp modelId="{F0D7B731-9B81-47C5-A29D-9162BB679B2B}">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7B0E05-15D8-4A02-B62E-39E22065EDC7}">
      <dsp:nvSpPr>
        <dsp:cNvPr id="0" name=""/>
        <dsp:cNvSpPr/>
      </dsp:nvSpPr>
      <dsp:spPr>
        <a:xfrm>
          <a:off x="240913" y="3167292"/>
          <a:ext cx="438024" cy="43802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65FB46-BC4A-4564-9885-01DC723C9EED}">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b="0" i="0" kern="1200" dirty="0"/>
            <a:t>Permissions are usually set within a department</a:t>
          </a:r>
          <a:r>
            <a:rPr lang="en-US" sz="2000" b="1" kern="1200" dirty="0"/>
            <a:t>.</a:t>
          </a:r>
        </a:p>
      </dsp:txBody>
      <dsp:txXfrm>
        <a:off x="919851" y="2988100"/>
        <a:ext cx="9138548" cy="7964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Permissions usually belong to one of the following:</a:t>
          </a:r>
          <a:endParaRPr lang="en-US" sz="2200" kern="1200" dirty="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READ</a:t>
          </a:r>
          <a:endParaRPr lang="en-US" sz="2200" kern="1200" dirty="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WRITE</a:t>
          </a:r>
          <a:endParaRPr lang="en-US" sz="2200" kern="1200" dirty="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EXECUTE</a:t>
          </a:r>
          <a:endParaRPr lang="en-US" sz="2200" kern="1200" dirty="0"/>
        </a:p>
      </dsp:txBody>
      <dsp:txXfrm>
        <a:off x="919851" y="2988100"/>
        <a:ext cx="9138548" cy="7964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6917A-3887-4A4F-9DAF-B6F8193907BF}">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DB0480-B5A2-4E61-8AB1-05E51BFFE01E}">
      <dsp:nvSpPr>
        <dsp:cNvPr id="0" name=""/>
        <dsp:cNvSpPr/>
      </dsp:nvSpPr>
      <dsp:spPr>
        <a:xfrm>
          <a:off x="157868" y="118647"/>
          <a:ext cx="287034" cy="28703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EE3821-9FD8-4182-95DF-5811BE2035CC}">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This will determine which parts of a system a user is allowed access to.</a:t>
          </a:r>
          <a:endParaRPr lang="en-US" sz="1900" kern="1200" dirty="0"/>
        </a:p>
      </dsp:txBody>
      <dsp:txXfrm>
        <a:off x="602771" y="1224"/>
        <a:ext cx="9455628" cy="521880"/>
      </dsp:txXfrm>
    </dsp:sp>
    <dsp:sp modelId="{575EF785-112D-4F58-B27C-E88E0919E975}">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2BBB1D-BBAA-465F-AC38-34CD9226F0C2}">
      <dsp:nvSpPr>
        <dsp:cNvPr id="0" name=""/>
        <dsp:cNvSpPr/>
      </dsp:nvSpPr>
      <dsp:spPr>
        <a:xfrm>
          <a:off x="157868" y="770997"/>
          <a:ext cx="287034" cy="28703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A7F4D2-FDEF-47FF-86D7-2F4EDA9FBB2B}">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 system parts could be an application, a file, folder or network.</a:t>
          </a:r>
        </a:p>
      </dsp:txBody>
      <dsp:txXfrm>
        <a:off x="602771" y="653574"/>
        <a:ext cx="9455628" cy="521880"/>
      </dsp:txXfrm>
    </dsp:sp>
    <dsp:sp modelId="{153F073B-67F5-42D3-B034-DF47229921A7}">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205C70-C9FA-4749-AAF5-5644EA37BDA0}">
      <dsp:nvSpPr>
        <dsp:cNvPr id="0" name=""/>
        <dsp:cNvSpPr/>
      </dsp:nvSpPr>
      <dsp:spPr>
        <a:xfrm>
          <a:off x="157868" y="1423347"/>
          <a:ext cx="287034" cy="28703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AF01BF-6CD2-4F17-9FBD-F12D43DC70E5}">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Access rights are usually grouped by department.</a:t>
          </a:r>
          <a:endParaRPr lang="en-GB" sz="1900" kern="1200" dirty="0"/>
        </a:p>
      </dsp:txBody>
      <dsp:txXfrm>
        <a:off x="602771" y="1305924"/>
        <a:ext cx="9455628" cy="521880"/>
      </dsp:txXfrm>
    </dsp:sp>
    <dsp:sp modelId="{BAD80A4E-9211-4981-AC01-53CB294BB923}">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084263-E6EE-4999-A422-194702C3AAE9}">
      <dsp:nvSpPr>
        <dsp:cNvPr id="0" name=""/>
        <dsp:cNvSpPr/>
      </dsp:nvSpPr>
      <dsp:spPr>
        <a:xfrm>
          <a:off x="157868" y="2075698"/>
          <a:ext cx="287034" cy="28703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FAA943-BC26-46BD-9DD7-35E57D10CE5D}">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A marketing employee will have </a:t>
          </a:r>
          <a:r>
            <a:rPr lang="en-GB" sz="1900" b="1" i="1" kern="1200"/>
            <a:t>FULL ACCESS </a:t>
          </a:r>
          <a:r>
            <a:rPr lang="en-GB" sz="1900" kern="1200"/>
            <a:t>to the </a:t>
          </a:r>
          <a:r>
            <a:rPr lang="en-GB" sz="1900" b="1" i="1" kern="1200"/>
            <a:t>MARKETING FOLDERS</a:t>
          </a:r>
          <a:r>
            <a:rPr lang="en-GB" sz="1900" kern="1200"/>
            <a:t>.</a:t>
          </a:r>
          <a:endParaRPr lang="en-GB" sz="1900" kern="1200" dirty="0"/>
        </a:p>
      </dsp:txBody>
      <dsp:txXfrm>
        <a:off x="602771" y="1958275"/>
        <a:ext cx="9455628" cy="521880"/>
      </dsp:txXfrm>
    </dsp:sp>
    <dsp:sp modelId="{D176466B-F2B6-456F-A57F-E82E1D566D0A}">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034BFD-86A4-4E35-9E1F-7A65F67AF518}">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71AB7B-1C78-4277-8F47-453C9CDE3C2E}">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A marketing employee will have </a:t>
          </a:r>
          <a:r>
            <a:rPr lang="en-GB" sz="1900" b="1" i="1" kern="1200" dirty="0"/>
            <a:t>NO ACCESS </a:t>
          </a:r>
          <a:r>
            <a:rPr lang="en-GB" sz="1900" kern="1200" dirty="0"/>
            <a:t>to the </a:t>
          </a:r>
          <a:r>
            <a:rPr lang="en-GB" sz="1900" b="1" i="1" kern="1200" dirty="0"/>
            <a:t>FINANCE FOLDERS</a:t>
          </a:r>
          <a:r>
            <a:rPr lang="en-GB" sz="1900" kern="1200" dirty="0"/>
            <a:t>.</a:t>
          </a:r>
          <a:endParaRPr lang="en-US" sz="1900" kern="1200" dirty="0"/>
        </a:p>
      </dsp:txBody>
      <dsp:txXfrm>
        <a:off x="602771" y="2610625"/>
        <a:ext cx="9455628" cy="521880"/>
      </dsp:txXfrm>
    </dsp:sp>
    <dsp:sp modelId="{42FC1265-C23D-4716-ABD3-23B8B11C31EE}">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DE9938-351F-4BDE-AC03-9ECDA369FD6B}">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F376B2-0474-4A4E-9AA5-E3B4A8868F9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In other words, marketing employees can </a:t>
          </a:r>
          <a:r>
            <a:rPr lang="en-GB" sz="1900" b="1" i="1" kern="1200" dirty="0"/>
            <a:t>only view marketing information </a:t>
          </a:r>
          <a:r>
            <a:rPr lang="en-GB" sz="1900" kern="1200" dirty="0"/>
            <a:t>and nothing else.</a:t>
          </a:r>
          <a:endParaRPr lang="en-US" sz="1900" kern="1200" dirty="0"/>
        </a:p>
      </dsp:txBody>
      <dsp:txXfrm>
        <a:off x="602771" y="3262975"/>
        <a:ext cx="9455628" cy="521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An </a:t>
          </a:r>
          <a:r>
            <a:rPr lang="en-GB" sz="2200" b="1" i="1" kern="1200" dirty="0"/>
            <a:t>Administrator</a:t>
          </a:r>
          <a:r>
            <a:rPr lang="en-GB" sz="2200" kern="1200" dirty="0"/>
            <a:t> will have </a:t>
          </a:r>
          <a:r>
            <a:rPr lang="en-GB" sz="2200" b="1" i="1" kern="1200" dirty="0"/>
            <a:t>READ / WRITE / EXECUTE PERMISSIONS </a:t>
          </a:r>
          <a:r>
            <a:rPr lang="en-GB" sz="2200" kern="1200" dirty="0"/>
            <a:t>on all files in the </a:t>
          </a:r>
          <a:r>
            <a:rPr lang="en-GB" sz="2200" b="1" i="1" kern="1200" dirty="0"/>
            <a:t>whole system</a:t>
          </a:r>
          <a:r>
            <a:rPr lang="en-GB" sz="2200" kern="1200" dirty="0"/>
            <a:t>.</a:t>
          </a:r>
          <a:endParaRPr lang="en-US" sz="2200" kern="1200" dirty="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a:t>
          </a:r>
          <a:r>
            <a:rPr lang="en-GB" sz="2200" b="1" i="1" kern="1200" dirty="0"/>
            <a:t>finance manager </a:t>
          </a:r>
          <a:r>
            <a:rPr lang="en-GB" sz="2200" kern="1200" dirty="0"/>
            <a:t>will have </a:t>
          </a:r>
          <a:r>
            <a:rPr lang="en-GB" sz="2200" b="1" i="1" kern="1200" dirty="0"/>
            <a:t>READ / WRITE / EXECUTE PERMISSIONS </a:t>
          </a:r>
          <a:r>
            <a:rPr lang="en-GB" sz="2200" kern="1200" dirty="0"/>
            <a:t>on </a:t>
          </a:r>
          <a:r>
            <a:rPr lang="en-GB" sz="2200" b="1" i="1" kern="1200" dirty="0"/>
            <a:t>ALL</a:t>
          </a:r>
          <a:r>
            <a:rPr lang="en-GB" sz="2200" kern="1200" dirty="0"/>
            <a:t> files in the </a:t>
          </a:r>
          <a:r>
            <a:rPr lang="en-GB" sz="2200" b="0" i="0" kern="1200" dirty="0"/>
            <a:t>finance system</a:t>
          </a:r>
          <a:r>
            <a:rPr lang="en-GB" sz="2200" kern="1200" dirty="0"/>
            <a:t>.</a:t>
          </a:r>
          <a:endParaRPr lang="en-US" sz="2200" kern="1200" dirty="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a:t>
          </a:r>
          <a:r>
            <a:rPr lang="en-GB" sz="2200" b="1" i="1" kern="1200" dirty="0"/>
            <a:t>senior finance employee </a:t>
          </a:r>
          <a:r>
            <a:rPr lang="en-GB" sz="2200" kern="1200" dirty="0"/>
            <a:t>will have </a:t>
          </a:r>
          <a:r>
            <a:rPr lang="en-GB" sz="2200" b="1" i="1" kern="1200" dirty="0"/>
            <a:t>READ /WRITE PERMISSIONS </a:t>
          </a:r>
          <a:r>
            <a:rPr lang="en-GB" sz="2200" kern="1200" dirty="0"/>
            <a:t>on </a:t>
          </a:r>
          <a:r>
            <a:rPr lang="en-GB" sz="2200" b="1" i="1" kern="1200" dirty="0"/>
            <a:t>ALL</a:t>
          </a:r>
          <a:r>
            <a:rPr lang="en-GB" sz="2200" kern="1200" dirty="0"/>
            <a:t> files in the finance system.</a:t>
          </a:r>
          <a:endParaRPr lang="en-US" sz="2200" kern="1200" dirty="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A junior finance employee </a:t>
          </a:r>
          <a:r>
            <a:rPr lang="en-GB" sz="2200" kern="1200" dirty="0"/>
            <a:t>will have </a:t>
          </a:r>
          <a:r>
            <a:rPr lang="en-GB" sz="2200" b="1" i="1" kern="1200" dirty="0"/>
            <a:t>READ ONLY PERMISSIONS </a:t>
          </a:r>
          <a:r>
            <a:rPr lang="en-GB" sz="2200" kern="1200" dirty="0"/>
            <a:t>on </a:t>
          </a:r>
          <a:r>
            <a:rPr lang="en-GB" sz="2200" b="1" i="1" kern="1200" dirty="0"/>
            <a:t>MOST</a:t>
          </a:r>
          <a:r>
            <a:rPr lang="en-GB" sz="2200" kern="1200" dirty="0"/>
            <a:t> files in the finance system.</a:t>
          </a:r>
          <a:endParaRPr lang="en-US" sz="2200" kern="1200" dirty="0"/>
        </a:p>
      </dsp:txBody>
      <dsp:txXfrm>
        <a:off x="919851" y="2988100"/>
        <a:ext cx="9138548" cy="7964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4A713E-CA36-40BF-90C7-8E218F238CC5}">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AA4CCA-D3A8-4456-A393-94B6F7C4B126}">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CF09600-E6C0-4BCB-9973-2771C0EAA5DC}">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Think about the permissions at your institution.</a:t>
          </a:r>
        </a:p>
      </dsp:txBody>
      <dsp:txXfrm>
        <a:off x="727681" y="2957"/>
        <a:ext cx="9330718" cy="630027"/>
      </dsp:txXfrm>
    </dsp:sp>
    <dsp:sp modelId="{016CB376-036E-4B28-B52C-E500D7730528}">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A246C7-1A83-40B8-A6AD-3C90BFCF4785}">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5DF57-BAA2-4CA7-B8AB-6605096668E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Identify as many account / system / network permissions as you can.</a:t>
          </a:r>
          <a:endParaRPr lang="en-US" sz="1900" kern="1200" dirty="0"/>
        </a:p>
      </dsp:txBody>
      <dsp:txXfrm>
        <a:off x="727681" y="790492"/>
        <a:ext cx="9330718" cy="630027"/>
      </dsp:txXfrm>
    </dsp:sp>
    <dsp:sp modelId="{E9F2B662-0BD2-491B-8E7A-E72EABB1F4DF}">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30EA7C-2807-46CF-9DA5-E5D844BA8A24}">
      <dsp:nvSpPr>
        <dsp:cNvPr id="0" name=""/>
        <dsp:cNvSpPr/>
      </dsp:nvSpPr>
      <dsp:spPr>
        <a:xfrm>
          <a:off x="190583" y="1719782"/>
          <a:ext cx="346515" cy="34651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1E9BF5-F966-47FE-9F61-AE33A174C0E3}">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dirty="0"/>
            <a:t>Why do you think your institution has implemented these rules?</a:t>
          </a:r>
        </a:p>
      </dsp:txBody>
      <dsp:txXfrm>
        <a:off x="727681" y="1578026"/>
        <a:ext cx="9330718" cy="630027"/>
      </dsp:txXfrm>
    </dsp:sp>
    <dsp:sp modelId="{5D059226-1C72-4349-B5EB-9339917669A1}">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6B355A-4AF4-4496-99A6-1150F74DC4C8}">
      <dsp:nvSpPr>
        <dsp:cNvPr id="0" name=""/>
        <dsp:cNvSpPr/>
      </dsp:nvSpPr>
      <dsp:spPr>
        <a:xfrm>
          <a:off x="190583" y="2507316"/>
          <a:ext cx="346515" cy="346515"/>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B302B-9503-455F-B2E9-7B4474F0E544}">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US" sz="1900" kern="1200" dirty="0"/>
            <a:t>Are these rules different for different subjects?</a:t>
          </a:r>
        </a:p>
      </dsp:txBody>
      <dsp:txXfrm>
        <a:off x="727681" y="2365560"/>
        <a:ext cx="9330718" cy="630027"/>
      </dsp:txXfrm>
    </dsp:sp>
    <dsp:sp modelId="{2E528DCA-45EF-4BD1-A4A1-DED9841BB3C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F3910D-A78D-4CA0-938E-368C1DAD7348}">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BB97E3E-F5C6-4451-B51E-7FC5412E2402}">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b="1" i="1" kern="1200" dirty="0"/>
            <a:t>TIME ALLOWED: </a:t>
          </a:r>
          <a:r>
            <a:rPr lang="en-GB" sz="1900" kern="1200" dirty="0"/>
            <a:t>10 minutes.</a:t>
          </a:r>
          <a:endParaRPr lang="en-US" sz="1900" kern="1200" dirty="0"/>
        </a:p>
      </dsp:txBody>
      <dsp:txXfrm>
        <a:off x="727681" y="3153094"/>
        <a:ext cx="9330718" cy="6300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14/06/2025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41</a:t>
            </a:fld>
            <a:endParaRPr lang="en-GB"/>
          </a:p>
        </p:txBody>
      </p:sp>
    </p:spTree>
    <p:extLst>
      <p:ext uri="{BB962C8B-B14F-4D97-AF65-F5344CB8AC3E}">
        <p14:creationId xmlns:p14="http://schemas.microsoft.com/office/powerpoint/2010/main" val="3576746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8CAAA5-035A-4D42-B04E-36EBAA12C27E}"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9D5A81-FFFC-47AD-B9A6-63D2358CC06D}"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180F5F-60D1-4015-88D5-F5AC1085D024}"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F86AAB-CFA3-49FA-BEF0-6EB520522E11}"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68B816-1DF7-4D22-BF3F-45956CDD0EC4}"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C9812B-5C8E-486A-B590-02D0781A2998}" type="datetime1">
              <a:rPr lang="en-GB" smtClean="0"/>
              <a:t>14/06/2025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2D33F3-7A67-4C1E-8B32-BA8201EA8D87}" type="datetime1">
              <a:rPr lang="en-GB" smtClean="0"/>
              <a:t>14/06/2025</a:t>
            </a:fld>
            <a:endParaRPr lang="en-GB"/>
          </a:p>
        </p:txBody>
      </p:sp>
      <p:sp>
        <p:nvSpPr>
          <p:cNvPr id="8" name="Footer Placeholder 7"/>
          <p:cNvSpPr>
            <a:spLocks noGrp="1"/>
          </p:cNvSpPr>
          <p:nvPr>
            <p:ph type="ftr" sz="quarter" idx="11"/>
          </p:nvPr>
        </p:nvSpPr>
        <p:spPr/>
        <p:txBody>
          <a:body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A77027-C608-46E3-A858-8781982C4ADC}" type="datetime1">
              <a:rPr lang="en-GB" smtClean="0"/>
              <a:t>14/06/2025</a:t>
            </a:fld>
            <a:endParaRPr lang="en-GB"/>
          </a:p>
        </p:txBody>
      </p:sp>
      <p:sp>
        <p:nvSpPr>
          <p:cNvPr id="4" name="Footer Placeholder 3"/>
          <p:cNvSpPr>
            <a:spLocks noGrp="1"/>
          </p:cNvSpPr>
          <p:nvPr>
            <p:ph type="ftr" sz="quarter" idx="11"/>
          </p:nvPr>
        </p:nvSpPr>
        <p:spPr/>
        <p:txBody>
          <a:bodyPr/>
          <a:lstStyle/>
          <a:p>
            <a:r>
              <a:rPr lang="en-GB"/>
              <a:t>All text copyright © TheComputingTutor Ltd 2024.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3750D94-F8B8-479A-9E0A-846530D13046}" type="datetime1">
              <a:rPr lang="en-GB" smtClean="0"/>
              <a:t>14/06/2025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D851533-F705-4E19-A819-A755C6132489}" type="datetime1">
              <a:rPr lang="en-GB" smtClean="0"/>
              <a:t>14/06/2025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0ECC28-7AB2-452C-8EDD-173C51781276}" type="datetime1">
              <a:rPr lang="en-GB" smtClean="0"/>
              <a:t>14/06/2025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525C1F-769A-4B8E-BE8F-384C515FDD08}" type="datetime1">
              <a:rPr lang="en-GB" smtClean="0"/>
              <a:t>14/06/2025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2024. All rights Reserved.</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slideLayout" Target="../slideLayouts/slideLayout2.xml"/><Relationship Id="rId7" Type="http://schemas.openxmlformats.org/officeDocument/2006/relationships/image" Target="../media/image55.svg"/><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image" Target="../media/image54.png"/><Relationship Id="rId5" Type="http://schemas.openxmlformats.org/officeDocument/2006/relationships/image" Target="../media/image68.svg"/><Relationship Id="rId4" Type="http://schemas.openxmlformats.org/officeDocument/2006/relationships/image" Target="../media/image67.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9.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2.xml.rels><?xml version="1.0" encoding="UTF-8" standalone="yes"?>
<Relationships xmlns="http://schemas.openxmlformats.org/package/2006/relationships"><Relationship Id="rId3" Type="http://schemas.openxmlformats.org/officeDocument/2006/relationships/hyperlink" Target="https://www.youtube.com/watch?v=VmgE3vQG3lc" TargetMode="External"/><Relationship Id="rId2" Type="http://schemas.openxmlformats.org/officeDocument/2006/relationships/hyperlink" Target="https://www.oloid.ai/blog/10-types-of-physical-access-control-system/"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fontScale="90000"/>
          </a:bodyPr>
          <a:lstStyle/>
          <a:p>
            <a:r>
              <a:rPr lang="en-GB" noProof="0" dirty="0"/>
              <a:t>National Extended Certificate in Information Technology (AAQ)</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45936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ADFAB-CF81-91BF-A083-AEE752768EFB}"/>
              </a:ext>
            </a:extLst>
          </p:cNvPr>
          <p:cNvSpPr>
            <a:spLocks noGrp="1"/>
          </p:cNvSpPr>
          <p:nvPr>
            <p:ph type="title"/>
          </p:nvPr>
        </p:nvSpPr>
        <p:spPr>
          <a:xfrm>
            <a:off x="1097280" y="286603"/>
            <a:ext cx="10058400" cy="1450757"/>
          </a:xfrm>
        </p:spPr>
        <p:txBody>
          <a:bodyPr>
            <a:normAutofit/>
          </a:bodyPr>
          <a:lstStyle/>
          <a:p>
            <a:r>
              <a:rPr lang="en-GB"/>
              <a:t>What Is Authentication?</a:t>
            </a:r>
          </a:p>
        </p:txBody>
      </p:sp>
      <p:sp>
        <p:nvSpPr>
          <p:cNvPr id="4" name="Footer Placeholder 3">
            <a:extLst>
              <a:ext uri="{FF2B5EF4-FFF2-40B4-BE49-F238E27FC236}">
                <a16:creationId xmlns:a16="http://schemas.microsoft.com/office/drawing/2014/main" id="{741AD35C-1528-4FDD-3258-7A1EAA8F0C13}"/>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A8F77405-2F94-6477-2E2E-4EC2E9091C27}"/>
              </a:ext>
            </a:extLst>
          </p:cNvPr>
          <p:cNvGraphicFramePr>
            <a:graphicFrameLocks noGrp="1"/>
          </p:cNvGraphicFramePr>
          <p:nvPr>
            <p:ph idx="1"/>
            <p:extLst>
              <p:ext uri="{D42A27DB-BD31-4B8C-83A1-F6EECF244321}">
                <p14:modId xmlns:p14="http://schemas.microsoft.com/office/powerpoint/2010/main" val="418294400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245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EA065-F782-F609-99A9-3073C5BD0258}"/>
              </a:ext>
            </a:extLst>
          </p:cNvPr>
          <p:cNvSpPr>
            <a:spLocks noGrp="1"/>
          </p:cNvSpPr>
          <p:nvPr>
            <p:ph type="title"/>
          </p:nvPr>
        </p:nvSpPr>
        <p:spPr>
          <a:xfrm>
            <a:off x="1097280" y="286603"/>
            <a:ext cx="10058400" cy="1450757"/>
          </a:xfrm>
        </p:spPr>
        <p:txBody>
          <a:bodyPr>
            <a:normAutofit/>
          </a:bodyPr>
          <a:lstStyle/>
          <a:p>
            <a:r>
              <a:rPr lang="en-GB"/>
              <a:t>What Is Authorisation?</a:t>
            </a:r>
          </a:p>
        </p:txBody>
      </p:sp>
      <p:sp>
        <p:nvSpPr>
          <p:cNvPr id="4" name="Footer Placeholder 3">
            <a:extLst>
              <a:ext uri="{FF2B5EF4-FFF2-40B4-BE49-F238E27FC236}">
                <a16:creationId xmlns:a16="http://schemas.microsoft.com/office/drawing/2014/main" id="{A6950B1E-9777-2CA3-7C64-69378C42B56A}"/>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112DAC8C-23FF-9338-10D5-E80684C706D2}"/>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2596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9D08A-E265-70C3-48B3-DBA5183F87F4}"/>
              </a:ext>
            </a:extLst>
          </p:cNvPr>
          <p:cNvSpPr>
            <a:spLocks noGrp="1"/>
          </p:cNvSpPr>
          <p:nvPr>
            <p:ph type="title"/>
          </p:nvPr>
        </p:nvSpPr>
        <p:spPr>
          <a:xfrm>
            <a:off x="1097280" y="286603"/>
            <a:ext cx="10058400" cy="1450757"/>
          </a:xfrm>
        </p:spPr>
        <p:txBody>
          <a:bodyPr>
            <a:normAutofit/>
          </a:bodyPr>
          <a:lstStyle/>
          <a:p>
            <a:r>
              <a:rPr lang="en-GB"/>
              <a:t>Permissions</a:t>
            </a:r>
          </a:p>
        </p:txBody>
      </p:sp>
      <p:sp>
        <p:nvSpPr>
          <p:cNvPr id="4" name="Footer Placeholder 3">
            <a:extLst>
              <a:ext uri="{FF2B5EF4-FFF2-40B4-BE49-F238E27FC236}">
                <a16:creationId xmlns:a16="http://schemas.microsoft.com/office/drawing/2014/main" id="{B2CF92F4-F841-7CA8-D429-4286164E4D23}"/>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39FBB2C3-4CEE-E6E6-BF5C-C78D6334D34A}"/>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7068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File Permissions</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extLst>
              <p:ext uri="{D42A27DB-BD31-4B8C-83A1-F6EECF244321}">
                <p14:modId xmlns:p14="http://schemas.microsoft.com/office/powerpoint/2010/main" val="107160656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0983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749C-00CC-C14E-5979-5D3FDCF83DF8}"/>
              </a:ext>
            </a:extLst>
          </p:cNvPr>
          <p:cNvSpPr>
            <a:spLocks noGrp="1"/>
          </p:cNvSpPr>
          <p:nvPr>
            <p:ph type="title"/>
          </p:nvPr>
        </p:nvSpPr>
        <p:spPr/>
        <p:txBody>
          <a:bodyPr/>
          <a:lstStyle/>
          <a:p>
            <a:r>
              <a:rPr lang="en-GB" dirty="0"/>
              <a:t>Permissions on Files or Directories</a:t>
            </a:r>
          </a:p>
        </p:txBody>
      </p:sp>
      <p:sp>
        <p:nvSpPr>
          <p:cNvPr id="4" name="Footer Placeholder 3">
            <a:extLst>
              <a:ext uri="{FF2B5EF4-FFF2-40B4-BE49-F238E27FC236}">
                <a16:creationId xmlns:a16="http://schemas.microsoft.com/office/drawing/2014/main" id="{58685E3F-9A66-6076-FE54-8F1215E24AB2}"/>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5">
            <a:extLst>
              <a:ext uri="{FF2B5EF4-FFF2-40B4-BE49-F238E27FC236}">
                <a16:creationId xmlns:a16="http://schemas.microsoft.com/office/drawing/2014/main" id="{00389A3B-EEB4-5639-D726-6971967F3056}"/>
              </a:ext>
            </a:extLst>
          </p:cNvPr>
          <p:cNvGraphicFramePr>
            <a:graphicFrameLocks noGrp="1"/>
          </p:cNvGraphicFramePr>
          <p:nvPr>
            <p:extLst>
              <p:ext uri="{D42A27DB-BD31-4B8C-83A1-F6EECF244321}">
                <p14:modId xmlns:p14="http://schemas.microsoft.com/office/powerpoint/2010/main" val="731861109"/>
              </p:ext>
            </p:extLst>
          </p:nvPr>
        </p:nvGraphicFramePr>
        <p:xfrm>
          <a:off x="1066800" y="1972399"/>
          <a:ext cx="10058399" cy="2735788"/>
        </p:xfrm>
        <a:graphic>
          <a:graphicData uri="http://schemas.openxmlformats.org/drawingml/2006/table">
            <a:tbl>
              <a:tblPr firstRow="1" bandRow="1">
                <a:tableStyleId>{5C22544A-7EE6-4342-B048-85BDC9FD1C3A}</a:tableStyleId>
              </a:tblPr>
              <a:tblGrid>
                <a:gridCol w="1669153">
                  <a:extLst>
                    <a:ext uri="{9D8B030D-6E8A-4147-A177-3AD203B41FA5}">
                      <a16:colId xmlns:a16="http://schemas.microsoft.com/office/drawing/2014/main" val="1492452361"/>
                    </a:ext>
                  </a:extLst>
                </a:gridCol>
                <a:gridCol w="4194623">
                  <a:extLst>
                    <a:ext uri="{9D8B030D-6E8A-4147-A177-3AD203B41FA5}">
                      <a16:colId xmlns:a16="http://schemas.microsoft.com/office/drawing/2014/main" val="1122628156"/>
                    </a:ext>
                  </a:extLst>
                </a:gridCol>
                <a:gridCol w="4194623">
                  <a:extLst>
                    <a:ext uri="{9D8B030D-6E8A-4147-A177-3AD203B41FA5}">
                      <a16:colId xmlns:a16="http://schemas.microsoft.com/office/drawing/2014/main" val="2652201342"/>
                    </a:ext>
                  </a:extLst>
                </a:gridCol>
              </a:tblGrid>
              <a:tr h="534374">
                <a:tc>
                  <a:txBody>
                    <a:bodyPr/>
                    <a:lstStyle/>
                    <a:p>
                      <a:pPr algn="ctr"/>
                      <a:r>
                        <a:rPr lang="en-GB" noProof="0" dirty="0">
                          <a:latin typeface="Congenial" panose="02000503040000020004" pitchFamily="2" charset="0"/>
                        </a:rPr>
                        <a:t>Permission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latin typeface="Congenial" panose="02000503040000020004" pitchFamily="2" charset="0"/>
                        </a:rPr>
                        <a:t>For Files</a:t>
                      </a:r>
                    </a:p>
                  </a:txBody>
                  <a:tcPr anchor="ctr">
                    <a:lnT w="38100" cap="flat" cmpd="sng" algn="ctr">
                      <a:solidFill>
                        <a:schemeClr val="tx1"/>
                      </a:solidFill>
                      <a:prstDash val="solid"/>
                      <a:round/>
                      <a:headEnd type="none" w="med" len="med"/>
                      <a:tailEnd type="none" w="med" len="med"/>
                    </a:lnT>
                  </a:tcPr>
                </a:tc>
                <a:tc>
                  <a:txBody>
                    <a:bodyPr/>
                    <a:lstStyle/>
                    <a:p>
                      <a:pPr algn="ctr"/>
                      <a:r>
                        <a:rPr lang="en-GB" noProof="0" dirty="0">
                          <a:latin typeface="Congenial" panose="02000503040000020004" pitchFamily="2" charset="0"/>
                        </a:rPr>
                        <a:t>For Folders or Directories</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682409">
                <a:tc>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READ</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algn="ctr"/>
                      <a:r>
                        <a:rPr lang="en-GB" sz="1800" b="0" i="0" u="none" strike="noStrike" kern="1200" baseline="0" noProof="0" dirty="0">
                          <a:solidFill>
                            <a:schemeClr val="dk1"/>
                          </a:solidFill>
                          <a:latin typeface="Congenial" panose="02000503040000020004" pitchFamily="2" charset="0"/>
                          <a:ea typeface="+mn-ea"/>
                          <a:cs typeface="+mn-cs"/>
                        </a:rPr>
                        <a:t>Read the contents of a file</a:t>
                      </a:r>
                    </a:p>
                  </a:txBody>
                  <a:tcPr anchor="ctr"/>
                </a:tc>
                <a:tc>
                  <a:txBody>
                    <a:bodyPr/>
                    <a:lstStyle/>
                    <a:p>
                      <a:pPr algn="ctr"/>
                      <a:r>
                        <a:rPr lang="en-GB" sz="1800" b="0" i="0" u="none" strike="noStrike" kern="1200" baseline="0" noProof="0" dirty="0">
                          <a:solidFill>
                            <a:schemeClr val="dk1"/>
                          </a:solidFill>
                          <a:latin typeface="Congenial" panose="02000503040000020004" pitchFamily="2" charset="0"/>
                          <a:ea typeface="+mn-ea"/>
                          <a:cs typeface="+mn-cs"/>
                        </a:rPr>
                        <a:t>Read the names of files in the folder</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9797000"/>
                  </a:ext>
                </a:extLst>
              </a:tr>
              <a:tr h="836596">
                <a:tc>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WRITE</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noProof="0" dirty="0">
                          <a:latin typeface="Congenial" panose="02000503040000020004" pitchFamily="2" charset="0"/>
                        </a:rPr>
                        <a:t>Modify a file e.g. create, delete, edit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noProof="0" dirty="0">
                          <a:latin typeface="Congenial" panose="02000503040000020004" pitchFamily="2" charset="0"/>
                        </a:rPr>
                        <a:t>Modify a file e.g. </a:t>
                      </a:r>
                      <a:r>
                        <a:rPr lang="en-US" sz="1800" b="0" i="0" kern="1200" dirty="0">
                          <a:solidFill>
                            <a:schemeClr val="dk1"/>
                          </a:solidFill>
                          <a:effectLst/>
                          <a:latin typeface="Congenial" panose="02000503040000020004" pitchFamily="2" charset="0"/>
                          <a:ea typeface="+mn-ea"/>
                          <a:cs typeface="+mn-cs"/>
                        </a:rPr>
                        <a:t>creating, deleting and renaming file names</a:t>
                      </a:r>
                      <a:endParaRPr lang="en-GB" sz="18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21169840"/>
                  </a:ext>
                </a:extLst>
              </a:tr>
              <a:tr h="68240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kern="1200" baseline="0" noProof="0" dirty="0">
                          <a:solidFill>
                            <a:schemeClr val="dk1"/>
                          </a:solidFill>
                          <a:latin typeface="Congenial" panose="02000503040000020004" pitchFamily="2" charset="0"/>
                          <a:ea typeface="+mn-ea"/>
                          <a:cs typeface="+mn-cs"/>
                        </a:rPr>
                        <a:t>EXCUTE</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noProof="0" dirty="0">
                          <a:latin typeface="Congenial" panose="02000503040000020004" pitchFamily="2" charset="0"/>
                        </a:rPr>
                        <a:t>Allow the running of a file as a program</a:t>
                      </a:r>
                    </a:p>
                  </a:txBody>
                  <a:tcPr anchor="ctr">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noProof="0" dirty="0">
                          <a:latin typeface="Congenial" panose="02000503040000020004" pitchFamily="2" charset="0"/>
                        </a:rPr>
                        <a:t>Search the content of a file or folder</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4048676"/>
                  </a:ext>
                </a:extLst>
              </a:tr>
            </a:tbl>
          </a:graphicData>
        </a:graphic>
      </p:graphicFrame>
      <p:grpSp>
        <p:nvGrpSpPr>
          <p:cNvPr id="6" name="Group 5">
            <a:extLst>
              <a:ext uri="{FF2B5EF4-FFF2-40B4-BE49-F238E27FC236}">
                <a16:creationId xmlns:a16="http://schemas.microsoft.com/office/drawing/2014/main" id="{A4079F2D-3941-A3C0-75C6-D57116EA77BF}"/>
              </a:ext>
            </a:extLst>
          </p:cNvPr>
          <p:cNvGrpSpPr/>
          <p:nvPr/>
        </p:nvGrpSpPr>
        <p:grpSpPr>
          <a:xfrm>
            <a:off x="9628718" y="5559057"/>
            <a:ext cx="549658" cy="566630"/>
            <a:chOff x="6763265" y="3933568"/>
            <a:chExt cx="1412789" cy="1202724"/>
          </a:xfrm>
        </p:grpSpPr>
        <p:pic>
          <p:nvPicPr>
            <p:cNvPr id="7" name="Graphic 6" descr="Thumbs up sign with solid fill">
              <a:extLst>
                <a:ext uri="{FF2B5EF4-FFF2-40B4-BE49-F238E27FC236}">
                  <a16:creationId xmlns:a16="http://schemas.microsoft.com/office/drawing/2014/main" id="{2ED5B5D0-1943-118B-9E99-7064BF5AE1C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8" name="Rectangle: Rounded Corners 7">
              <a:extLst>
                <a:ext uri="{FF2B5EF4-FFF2-40B4-BE49-F238E27FC236}">
                  <a16:creationId xmlns:a16="http://schemas.microsoft.com/office/drawing/2014/main" id="{5F7A4015-3E26-2283-1783-ABFE9AB2922C}"/>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9" name="Rectangle: Rounded Corners 8">
            <a:extLst>
              <a:ext uri="{FF2B5EF4-FFF2-40B4-BE49-F238E27FC236}">
                <a16:creationId xmlns:a16="http://schemas.microsoft.com/office/drawing/2014/main" id="{83EE6DB4-0232-532A-8DC6-27E9E0E9BE16}"/>
              </a:ext>
            </a:extLst>
          </p:cNvPr>
          <p:cNvSpPr/>
          <p:nvPr/>
        </p:nvSpPr>
        <p:spPr>
          <a:xfrm>
            <a:off x="2198527" y="5561796"/>
            <a:ext cx="7331867" cy="566630"/>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Congenial" panose="02000503040000020004" pitchFamily="2" charset="0"/>
              </a:rPr>
              <a:t>Permissions for files and folders</a:t>
            </a:r>
            <a:endParaRPr lang="en-GB" sz="2000" b="1" i="1" dirty="0">
              <a:latin typeface="Congenial" panose="02000503040000020004" pitchFamily="2" charset="0"/>
            </a:endParaRPr>
          </a:p>
        </p:txBody>
      </p:sp>
    </p:spTree>
    <p:extLst>
      <p:ext uri="{BB962C8B-B14F-4D97-AF65-F5344CB8AC3E}">
        <p14:creationId xmlns:p14="http://schemas.microsoft.com/office/powerpoint/2010/main" val="3120076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9884E-6126-D5ED-3E02-6FF50815DDE4}"/>
              </a:ext>
            </a:extLst>
          </p:cNvPr>
          <p:cNvSpPr>
            <a:spLocks noGrp="1"/>
          </p:cNvSpPr>
          <p:nvPr>
            <p:ph type="title"/>
          </p:nvPr>
        </p:nvSpPr>
        <p:spPr>
          <a:xfrm>
            <a:off x="1097280" y="286603"/>
            <a:ext cx="10058400" cy="1450757"/>
          </a:xfrm>
        </p:spPr>
        <p:txBody>
          <a:bodyPr>
            <a:normAutofit/>
          </a:bodyPr>
          <a:lstStyle/>
          <a:p>
            <a:r>
              <a:rPr lang="en-GB" dirty="0"/>
              <a:t>Access Levels</a:t>
            </a:r>
          </a:p>
        </p:txBody>
      </p:sp>
      <p:sp>
        <p:nvSpPr>
          <p:cNvPr id="4" name="Footer Placeholder 3">
            <a:extLst>
              <a:ext uri="{FF2B5EF4-FFF2-40B4-BE49-F238E27FC236}">
                <a16:creationId xmlns:a16="http://schemas.microsoft.com/office/drawing/2014/main" id="{D797A25A-48BB-07E7-95FA-26546EF5AEC8}"/>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E9DB8C1E-72C0-6586-5ED5-681457EE979A}"/>
              </a:ext>
            </a:extLst>
          </p:cNvPr>
          <p:cNvGraphicFramePr>
            <a:graphicFrameLocks noGrp="1"/>
          </p:cNvGraphicFramePr>
          <p:nvPr>
            <p:ph idx="1"/>
            <p:extLst>
              <p:ext uri="{D42A27DB-BD31-4B8C-83A1-F6EECF244321}">
                <p14:modId xmlns:p14="http://schemas.microsoft.com/office/powerpoint/2010/main" val="329911186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4150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Access Levels Examples</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946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07FE5-8B02-A2A3-BEE5-D236AFCCE73D}"/>
              </a:ext>
            </a:extLst>
          </p:cNvPr>
          <p:cNvSpPr>
            <a:spLocks noGrp="1"/>
          </p:cNvSpPr>
          <p:nvPr>
            <p:ph type="title"/>
          </p:nvPr>
        </p:nvSpPr>
        <p:spPr/>
        <p:txBody>
          <a:bodyPr/>
          <a:lstStyle/>
          <a:p>
            <a:r>
              <a:rPr lang="en-GB" dirty="0"/>
              <a:t>ANIMATION: Login And Access Rights</a:t>
            </a:r>
          </a:p>
        </p:txBody>
      </p:sp>
      <p:sp>
        <p:nvSpPr>
          <p:cNvPr id="4" name="Footer Placeholder 3">
            <a:extLst>
              <a:ext uri="{FF2B5EF4-FFF2-40B4-BE49-F238E27FC236}">
                <a16:creationId xmlns:a16="http://schemas.microsoft.com/office/drawing/2014/main" id="{B8A853E3-1995-F36B-DD13-4B3975D9CD77}"/>
              </a:ext>
            </a:extLst>
          </p:cNvPr>
          <p:cNvSpPr>
            <a:spLocks noGrp="1"/>
          </p:cNvSpPr>
          <p:nvPr>
            <p:ph type="ftr" sz="quarter" idx="11"/>
          </p:nvPr>
        </p:nvSpPr>
        <p:spPr/>
        <p:txBody>
          <a:bodyPr/>
          <a:lstStyle/>
          <a:p>
            <a:r>
              <a:rPr lang="en-GB"/>
              <a:t>All text copyright © TheComputingTutor Ltd 2024. All rights Reserved.</a:t>
            </a:r>
          </a:p>
        </p:txBody>
      </p:sp>
      <p:grpSp>
        <p:nvGrpSpPr>
          <p:cNvPr id="5" name="Group 4">
            <a:extLst>
              <a:ext uri="{FF2B5EF4-FFF2-40B4-BE49-F238E27FC236}">
                <a16:creationId xmlns:a16="http://schemas.microsoft.com/office/drawing/2014/main" id="{E9A53B34-5A86-4BDD-F21D-7AF660BE1856}"/>
              </a:ext>
            </a:extLst>
          </p:cNvPr>
          <p:cNvGrpSpPr/>
          <p:nvPr/>
        </p:nvGrpSpPr>
        <p:grpSpPr>
          <a:xfrm>
            <a:off x="776375" y="2591803"/>
            <a:ext cx="1008317" cy="914400"/>
            <a:chOff x="2057582" y="2306582"/>
            <a:chExt cx="1435166" cy="1500444"/>
          </a:xfrm>
        </p:grpSpPr>
        <p:pic>
          <p:nvPicPr>
            <p:cNvPr id="6" name="Graphic 5" descr="Programmer female with solid fill">
              <a:extLst>
                <a:ext uri="{FF2B5EF4-FFF2-40B4-BE49-F238E27FC236}">
                  <a16:creationId xmlns:a16="http://schemas.microsoft.com/office/drawing/2014/main" id="{F52B7784-1C36-1BDE-5670-1EF3F5EAB4E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49831" y="2306582"/>
              <a:ext cx="1150702" cy="1150702"/>
            </a:xfrm>
            <a:prstGeom prst="rect">
              <a:avLst/>
            </a:prstGeom>
          </p:spPr>
        </p:pic>
        <p:sp>
          <p:nvSpPr>
            <p:cNvPr id="7" name="Rectangle: Top Corners Rounded 6">
              <a:extLst>
                <a:ext uri="{FF2B5EF4-FFF2-40B4-BE49-F238E27FC236}">
                  <a16:creationId xmlns:a16="http://schemas.microsoft.com/office/drawing/2014/main" id="{A0026310-FD7A-11D7-2E87-CCB4114519B6}"/>
                </a:ext>
              </a:extLst>
            </p:cNvPr>
            <p:cNvSpPr/>
            <p:nvPr/>
          </p:nvSpPr>
          <p:spPr>
            <a:xfrm>
              <a:off x="2057582" y="3476100"/>
              <a:ext cx="1435166" cy="330926"/>
            </a:xfrm>
            <a:prstGeom prst="round2SameRect">
              <a:avLst>
                <a:gd name="adj1" fmla="val 43830"/>
                <a:gd name="adj2" fmla="val 50000"/>
              </a:avLst>
            </a:prstGeom>
            <a:solidFill>
              <a:srgbClr val="8E4221"/>
            </a:solidFill>
            <a:ln>
              <a:solidFill>
                <a:srgbClr val="8E422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sz="1400" dirty="0">
                  <a:latin typeface="Congenial" panose="02000503040000020004" pitchFamily="2" charset="0"/>
                </a:rPr>
                <a:t>User</a:t>
              </a:r>
            </a:p>
          </p:txBody>
        </p:sp>
      </p:grpSp>
      <p:sp>
        <p:nvSpPr>
          <p:cNvPr id="11" name="Rectangle: Top Corners Rounded 10">
            <a:extLst>
              <a:ext uri="{FF2B5EF4-FFF2-40B4-BE49-F238E27FC236}">
                <a16:creationId xmlns:a16="http://schemas.microsoft.com/office/drawing/2014/main" id="{5F14FC74-BC14-88A0-A5BB-BCB863F1B82E}"/>
              </a:ext>
            </a:extLst>
          </p:cNvPr>
          <p:cNvSpPr/>
          <p:nvPr/>
        </p:nvSpPr>
        <p:spPr>
          <a:xfrm>
            <a:off x="453646" y="3618295"/>
            <a:ext cx="1832354" cy="201673"/>
          </a:xfrm>
          <a:prstGeom prst="round2SameRect">
            <a:avLst>
              <a:gd name="adj1" fmla="val 43830"/>
              <a:gd name="adj2" fmla="val 50000"/>
            </a:avLst>
          </a:prstGeom>
          <a:solidFill>
            <a:srgbClr val="8E4221"/>
          </a:solidFill>
          <a:ln>
            <a:solidFill>
              <a:srgbClr val="8E422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sz="1400" dirty="0">
                <a:latin typeface="Congenial" panose="02000503040000020004" pitchFamily="2" charset="0"/>
              </a:rPr>
              <a:t>Username = hr</a:t>
            </a:r>
          </a:p>
        </p:txBody>
      </p:sp>
      <p:sp>
        <p:nvSpPr>
          <p:cNvPr id="12" name="Rectangle: Top Corners Rounded 11">
            <a:extLst>
              <a:ext uri="{FF2B5EF4-FFF2-40B4-BE49-F238E27FC236}">
                <a16:creationId xmlns:a16="http://schemas.microsoft.com/office/drawing/2014/main" id="{56F8351D-DA0E-7987-A7FB-7956C0D2571F}"/>
              </a:ext>
            </a:extLst>
          </p:cNvPr>
          <p:cNvSpPr/>
          <p:nvPr/>
        </p:nvSpPr>
        <p:spPr>
          <a:xfrm>
            <a:off x="453646" y="3888240"/>
            <a:ext cx="1832354" cy="201673"/>
          </a:xfrm>
          <a:prstGeom prst="round2SameRect">
            <a:avLst>
              <a:gd name="adj1" fmla="val 43830"/>
              <a:gd name="adj2" fmla="val 50000"/>
            </a:avLst>
          </a:prstGeom>
          <a:solidFill>
            <a:srgbClr val="8E4221"/>
          </a:solidFill>
          <a:ln>
            <a:solidFill>
              <a:srgbClr val="8E422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sz="1400" dirty="0">
                <a:latin typeface="Congenial" panose="02000503040000020004" pitchFamily="2" charset="0"/>
              </a:rPr>
              <a:t>Password = hr1234</a:t>
            </a:r>
          </a:p>
        </p:txBody>
      </p:sp>
      <p:graphicFrame>
        <p:nvGraphicFramePr>
          <p:cNvPr id="13" name="Table 12">
            <a:extLst>
              <a:ext uri="{FF2B5EF4-FFF2-40B4-BE49-F238E27FC236}">
                <a16:creationId xmlns:a16="http://schemas.microsoft.com/office/drawing/2014/main" id="{AE0CFF50-04E4-4E45-4BCC-420EB15AE503}"/>
              </a:ext>
            </a:extLst>
          </p:cNvPr>
          <p:cNvGraphicFramePr>
            <a:graphicFrameLocks noGrp="1"/>
          </p:cNvGraphicFramePr>
          <p:nvPr/>
        </p:nvGraphicFramePr>
        <p:xfrm>
          <a:off x="2811929" y="2551383"/>
          <a:ext cx="5697060" cy="1483360"/>
        </p:xfrm>
        <a:graphic>
          <a:graphicData uri="http://schemas.openxmlformats.org/drawingml/2006/table">
            <a:tbl>
              <a:tblPr firstRow="1" bandRow="1">
                <a:tableStyleId>{5C22544A-7EE6-4342-B048-85BDC9FD1C3A}</a:tableStyleId>
              </a:tblPr>
              <a:tblGrid>
                <a:gridCol w="1824491">
                  <a:extLst>
                    <a:ext uri="{9D8B030D-6E8A-4147-A177-3AD203B41FA5}">
                      <a16:colId xmlns:a16="http://schemas.microsoft.com/office/drawing/2014/main" val="3186183023"/>
                    </a:ext>
                  </a:extLst>
                </a:gridCol>
                <a:gridCol w="1366682">
                  <a:extLst>
                    <a:ext uri="{9D8B030D-6E8A-4147-A177-3AD203B41FA5}">
                      <a16:colId xmlns:a16="http://schemas.microsoft.com/office/drawing/2014/main" val="2581484347"/>
                    </a:ext>
                  </a:extLst>
                </a:gridCol>
                <a:gridCol w="917653">
                  <a:extLst>
                    <a:ext uri="{9D8B030D-6E8A-4147-A177-3AD203B41FA5}">
                      <a16:colId xmlns:a16="http://schemas.microsoft.com/office/drawing/2014/main" val="2604868403"/>
                    </a:ext>
                  </a:extLst>
                </a:gridCol>
                <a:gridCol w="1588234">
                  <a:extLst>
                    <a:ext uri="{9D8B030D-6E8A-4147-A177-3AD203B41FA5}">
                      <a16:colId xmlns:a16="http://schemas.microsoft.com/office/drawing/2014/main" val="1222845327"/>
                    </a:ext>
                  </a:extLst>
                </a:gridCol>
              </a:tblGrid>
              <a:tr h="370840">
                <a:tc>
                  <a:txBody>
                    <a:bodyPr/>
                    <a:lstStyle/>
                    <a:p>
                      <a:pPr algn="ctr"/>
                      <a:r>
                        <a:rPr lang="en-GB" dirty="0">
                          <a:latin typeface="Congenial" panose="02000503040000020004" pitchFamily="2" charset="0"/>
                        </a:rPr>
                        <a:t>Username</a:t>
                      </a:r>
                    </a:p>
                  </a:txBody>
                  <a:tcPr anchor="ctr">
                    <a:solidFill>
                      <a:schemeClr val="bg2">
                        <a:lumMod val="50000"/>
                      </a:schemeClr>
                    </a:solidFill>
                  </a:tcPr>
                </a:tc>
                <a:tc>
                  <a:txBody>
                    <a:bodyPr/>
                    <a:lstStyle/>
                    <a:p>
                      <a:pPr algn="ctr"/>
                      <a:r>
                        <a:rPr lang="en-GB" dirty="0">
                          <a:latin typeface="Congenial" panose="02000503040000020004" pitchFamily="2" charset="0"/>
                        </a:rPr>
                        <a:t>Password</a:t>
                      </a:r>
                    </a:p>
                  </a:txBody>
                  <a:tcPr anchor="ctr">
                    <a:solidFill>
                      <a:schemeClr val="bg2">
                        <a:lumMod val="50000"/>
                      </a:schemeClr>
                    </a:solidFill>
                  </a:tcPr>
                </a:tc>
                <a:tc>
                  <a:txBody>
                    <a:bodyPr/>
                    <a:lstStyle/>
                    <a:p>
                      <a:pPr algn="ctr"/>
                      <a:r>
                        <a:rPr lang="en-GB" dirty="0">
                          <a:latin typeface="Congenial" panose="02000503040000020004" pitchFamily="2" charset="0"/>
                        </a:rPr>
                        <a:t>Access</a:t>
                      </a:r>
                    </a:p>
                  </a:txBody>
                  <a:tcPr anchor="ctr">
                    <a:solidFill>
                      <a:schemeClr val="bg2">
                        <a:lumMod val="50000"/>
                      </a:schemeClr>
                    </a:solidFill>
                  </a:tcPr>
                </a:tc>
                <a:tc>
                  <a:txBody>
                    <a:bodyPr/>
                    <a:lstStyle/>
                    <a:p>
                      <a:pPr algn="ctr"/>
                      <a:r>
                        <a:rPr lang="en-GB" dirty="0">
                          <a:latin typeface="Congenial" panose="02000503040000020004" pitchFamily="2" charset="0"/>
                        </a:rPr>
                        <a:t>Permission</a:t>
                      </a:r>
                    </a:p>
                  </a:txBody>
                  <a:tcPr anchor="ctr">
                    <a:solidFill>
                      <a:schemeClr val="bg2">
                        <a:lumMod val="50000"/>
                      </a:schemeClr>
                    </a:solidFill>
                  </a:tcPr>
                </a:tc>
                <a:extLst>
                  <a:ext uri="{0D108BD9-81ED-4DB2-BD59-A6C34878D82A}">
                    <a16:rowId xmlns:a16="http://schemas.microsoft.com/office/drawing/2014/main" val="1346427630"/>
                  </a:ext>
                </a:extLst>
              </a:tr>
              <a:tr h="370840">
                <a:tc>
                  <a:txBody>
                    <a:bodyPr/>
                    <a:lstStyle/>
                    <a:p>
                      <a:pPr algn="ctr"/>
                      <a:r>
                        <a:rPr lang="en-GB" dirty="0">
                          <a:solidFill>
                            <a:schemeClr val="bg1"/>
                          </a:solidFill>
                          <a:latin typeface="Congenial" panose="02000503040000020004" pitchFamily="2" charset="0"/>
                        </a:rPr>
                        <a:t>admin</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admin</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1</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3</a:t>
                      </a:r>
                    </a:p>
                  </a:txBody>
                  <a:tcPr anchor="ctr">
                    <a:solidFill>
                      <a:schemeClr val="bg2">
                        <a:lumMod val="75000"/>
                      </a:schemeClr>
                    </a:solidFill>
                  </a:tcPr>
                </a:tc>
                <a:extLst>
                  <a:ext uri="{0D108BD9-81ED-4DB2-BD59-A6C34878D82A}">
                    <a16:rowId xmlns:a16="http://schemas.microsoft.com/office/drawing/2014/main" val="2082872009"/>
                  </a:ext>
                </a:extLst>
              </a:tr>
              <a:tr h="370840">
                <a:tc>
                  <a:txBody>
                    <a:bodyPr/>
                    <a:lstStyle/>
                    <a:p>
                      <a:pPr algn="ctr"/>
                      <a:r>
                        <a:rPr lang="en-GB" dirty="0">
                          <a:solidFill>
                            <a:schemeClr val="bg1"/>
                          </a:solidFill>
                          <a:latin typeface="Congenial" panose="02000503040000020004" pitchFamily="2" charset="0"/>
                        </a:rPr>
                        <a:t>finance</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din12</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2</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3</a:t>
                      </a:r>
                    </a:p>
                  </a:txBody>
                  <a:tcPr anchor="ctr">
                    <a:solidFill>
                      <a:schemeClr val="bg2">
                        <a:lumMod val="75000"/>
                      </a:schemeClr>
                    </a:solidFill>
                  </a:tcPr>
                </a:tc>
                <a:extLst>
                  <a:ext uri="{0D108BD9-81ED-4DB2-BD59-A6C34878D82A}">
                    <a16:rowId xmlns:a16="http://schemas.microsoft.com/office/drawing/2014/main" val="283280887"/>
                  </a:ext>
                </a:extLst>
              </a:tr>
              <a:tr h="370840">
                <a:tc>
                  <a:txBody>
                    <a:bodyPr/>
                    <a:lstStyle/>
                    <a:p>
                      <a:pPr algn="ctr"/>
                      <a:r>
                        <a:rPr lang="en-GB" dirty="0">
                          <a:solidFill>
                            <a:schemeClr val="bg1"/>
                          </a:solidFill>
                          <a:latin typeface="Congenial" panose="02000503040000020004" pitchFamily="2" charset="0"/>
                        </a:rPr>
                        <a:t>hr</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hr123</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3</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2</a:t>
                      </a:r>
                    </a:p>
                  </a:txBody>
                  <a:tcPr anchor="ctr">
                    <a:solidFill>
                      <a:schemeClr val="bg2">
                        <a:lumMod val="75000"/>
                      </a:schemeClr>
                    </a:solidFill>
                  </a:tcPr>
                </a:tc>
                <a:extLst>
                  <a:ext uri="{0D108BD9-81ED-4DB2-BD59-A6C34878D82A}">
                    <a16:rowId xmlns:a16="http://schemas.microsoft.com/office/drawing/2014/main" val="1625820797"/>
                  </a:ext>
                </a:extLst>
              </a:tr>
            </a:tbl>
          </a:graphicData>
        </a:graphic>
      </p:graphicFrame>
      <p:graphicFrame>
        <p:nvGraphicFramePr>
          <p:cNvPr id="14" name="Table 13">
            <a:extLst>
              <a:ext uri="{FF2B5EF4-FFF2-40B4-BE49-F238E27FC236}">
                <a16:creationId xmlns:a16="http://schemas.microsoft.com/office/drawing/2014/main" id="{A2D43F62-0AED-9285-C692-75B69C3B6A4D}"/>
              </a:ext>
            </a:extLst>
          </p:cNvPr>
          <p:cNvGraphicFramePr>
            <a:graphicFrameLocks noGrp="1"/>
          </p:cNvGraphicFramePr>
          <p:nvPr/>
        </p:nvGraphicFramePr>
        <p:xfrm>
          <a:off x="9583488" y="2431976"/>
          <a:ext cx="1832137" cy="1478280"/>
        </p:xfrm>
        <a:graphic>
          <a:graphicData uri="http://schemas.openxmlformats.org/drawingml/2006/table">
            <a:tbl>
              <a:tblPr firstRow="1" bandRow="1">
                <a:tableStyleId>{5C22544A-7EE6-4342-B048-85BDC9FD1C3A}</a:tableStyleId>
              </a:tblPr>
              <a:tblGrid>
                <a:gridCol w="465455">
                  <a:extLst>
                    <a:ext uri="{9D8B030D-6E8A-4147-A177-3AD203B41FA5}">
                      <a16:colId xmlns:a16="http://schemas.microsoft.com/office/drawing/2014/main" val="3186183023"/>
                    </a:ext>
                  </a:extLst>
                </a:gridCol>
                <a:gridCol w="1366682">
                  <a:extLst>
                    <a:ext uri="{9D8B030D-6E8A-4147-A177-3AD203B41FA5}">
                      <a16:colId xmlns:a16="http://schemas.microsoft.com/office/drawing/2014/main" val="2581484347"/>
                    </a:ext>
                  </a:extLst>
                </a:gridCol>
              </a:tblGrid>
              <a:tr h="0">
                <a:tc>
                  <a:txBody>
                    <a:bodyPr/>
                    <a:lstStyle/>
                    <a:p>
                      <a:pPr algn="ctr"/>
                      <a:r>
                        <a:rPr lang="en-GB" dirty="0">
                          <a:latin typeface="Congenial" panose="02000503040000020004" pitchFamily="2" charset="0"/>
                        </a:rPr>
                        <a:t>ID</a:t>
                      </a:r>
                    </a:p>
                  </a:txBody>
                  <a:tcPr anchor="ctr">
                    <a:solidFill>
                      <a:schemeClr val="bg2">
                        <a:lumMod val="50000"/>
                      </a:schemeClr>
                    </a:solidFill>
                  </a:tcPr>
                </a:tc>
                <a:tc>
                  <a:txBody>
                    <a:bodyPr/>
                    <a:lstStyle/>
                    <a:p>
                      <a:pPr algn="ctr"/>
                      <a:r>
                        <a:rPr lang="en-GB" dirty="0">
                          <a:latin typeface="Congenial" panose="02000503040000020004" pitchFamily="2" charset="0"/>
                        </a:rPr>
                        <a:t>Access</a:t>
                      </a:r>
                    </a:p>
                  </a:txBody>
                  <a:tcPr anchor="ctr">
                    <a:solidFill>
                      <a:schemeClr val="bg2">
                        <a:lumMod val="50000"/>
                      </a:schemeClr>
                    </a:solidFill>
                  </a:tcPr>
                </a:tc>
                <a:extLst>
                  <a:ext uri="{0D108BD9-81ED-4DB2-BD59-A6C34878D82A}">
                    <a16:rowId xmlns:a16="http://schemas.microsoft.com/office/drawing/2014/main" val="1346427630"/>
                  </a:ext>
                </a:extLst>
              </a:tr>
              <a:tr h="370840">
                <a:tc>
                  <a:txBody>
                    <a:bodyPr/>
                    <a:lstStyle/>
                    <a:p>
                      <a:pPr algn="ctr"/>
                      <a:r>
                        <a:rPr lang="en-GB" dirty="0">
                          <a:solidFill>
                            <a:schemeClr val="bg1"/>
                          </a:solidFill>
                          <a:latin typeface="Congenial" panose="02000503040000020004" pitchFamily="2" charset="0"/>
                        </a:rPr>
                        <a:t>1</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ALL</a:t>
                      </a:r>
                    </a:p>
                  </a:txBody>
                  <a:tcPr anchor="ctr">
                    <a:solidFill>
                      <a:schemeClr val="bg2">
                        <a:lumMod val="75000"/>
                      </a:schemeClr>
                    </a:solidFill>
                  </a:tcPr>
                </a:tc>
                <a:extLst>
                  <a:ext uri="{0D108BD9-81ED-4DB2-BD59-A6C34878D82A}">
                    <a16:rowId xmlns:a16="http://schemas.microsoft.com/office/drawing/2014/main" val="2082872009"/>
                  </a:ext>
                </a:extLst>
              </a:tr>
              <a:tr h="370840">
                <a:tc>
                  <a:txBody>
                    <a:bodyPr/>
                    <a:lstStyle/>
                    <a:p>
                      <a:pPr algn="ctr"/>
                      <a:r>
                        <a:rPr lang="en-GB" dirty="0">
                          <a:solidFill>
                            <a:schemeClr val="bg1"/>
                          </a:solidFill>
                          <a:latin typeface="Congenial" panose="02000503040000020004" pitchFamily="2" charset="0"/>
                        </a:rPr>
                        <a:t>2</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Finance</a:t>
                      </a:r>
                    </a:p>
                  </a:txBody>
                  <a:tcPr anchor="ctr">
                    <a:solidFill>
                      <a:schemeClr val="bg2">
                        <a:lumMod val="75000"/>
                      </a:schemeClr>
                    </a:solidFill>
                  </a:tcPr>
                </a:tc>
                <a:extLst>
                  <a:ext uri="{0D108BD9-81ED-4DB2-BD59-A6C34878D82A}">
                    <a16:rowId xmlns:a16="http://schemas.microsoft.com/office/drawing/2014/main" val="283280887"/>
                  </a:ext>
                </a:extLst>
              </a:tr>
              <a:tr h="370840">
                <a:tc>
                  <a:txBody>
                    <a:bodyPr/>
                    <a:lstStyle/>
                    <a:p>
                      <a:pPr algn="ctr"/>
                      <a:r>
                        <a:rPr lang="en-GB" dirty="0">
                          <a:solidFill>
                            <a:schemeClr val="bg1"/>
                          </a:solidFill>
                          <a:latin typeface="Congenial" panose="02000503040000020004" pitchFamily="2" charset="0"/>
                        </a:rPr>
                        <a:t>3</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HR</a:t>
                      </a:r>
                    </a:p>
                  </a:txBody>
                  <a:tcPr anchor="ctr">
                    <a:solidFill>
                      <a:schemeClr val="bg2">
                        <a:lumMod val="75000"/>
                      </a:schemeClr>
                    </a:solidFill>
                  </a:tcPr>
                </a:tc>
                <a:extLst>
                  <a:ext uri="{0D108BD9-81ED-4DB2-BD59-A6C34878D82A}">
                    <a16:rowId xmlns:a16="http://schemas.microsoft.com/office/drawing/2014/main" val="1625820797"/>
                  </a:ext>
                </a:extLst>
              </a:tr>
            </a:tbl>
          </a:graphicData>
        </a:graphic>
      </p:graphicFrame>
      <p:graphicFrame>
        <p:nvGraphicFramePr>
          <p:cNvPr id="19" name="Table 18">
            <a:extLst>
              <a:ext uri="{FF2B5EF4-FFF2-40B4-BE49-F238E27FC236}">
                <a16:creationId xmlns:a16="http://schemas.microsoft.com/office/drawing/2014/main" id="{BEC656E8-41B9-2C1F-47B2-96107BC45B78}"/>
              </a:ext>
            </a:extLst>
          </p:cNvPr>
          <p:cNvGraphicFramePr>
            <a:graphicFrameLocks noGrp="1"/>
          </p:cNvGraphicFramePr>
          <p:nvPr/>
        </p:nvGraphicFramePr>
        <p:xfrm>
          <a:off x="9583488" y="4447498"/>
          <a:ext cx="1989948" cy="1483360"/>
        </p:xfrm>
        <a:graphic>
          <a:graphicData uri="http://schemas.openxmlformats.org/drawingml/2006/table">
            <a:tbl>
              <a:tblPr firstRow="1" bandRow="1">
                <a:tableStyleId>{5C22544A-7EE6-4342-B048-85BDC9FD1C3A}</a:tableStyleId>
              </a:tblPr>
              <a:tblGrid>
                <a:gridCol w="505547">
                  <a:extLst>
                    <a:ext uri="{9D8B030D-6E8A-4147-A177-3AD203B41FA5}">
                      <a16:colId xmlns:a16="http://schemas.microsoft.com/office/drawing/2014/main" val="3186183023"/>
                    </a:ext>
                  </a:extLst>
                </a:gridCol>
                <a:gridCol w="1484401">
                  <a:extLst>
                    <a:ext uri="{9D8B030D-6E8A-4147-A177-3AD203B41FA5}">
                      <a16:colId xmlns:a16="http://schemas.microsoft.com/office/drawing/2014/main" val="2581484347"/>
                    </a:ext>
                  </a:extLst>
                </a:gridCol>
              </a:tblGrid>
              <a:tr h="370840">
                <a:tc>
                  <a:txBody>
                    <a:bodyPr/>
                    <a:lstStyle/>
                    <a:p>
                      <a:pPr algn="ctr"/>
                      <a:r>
                        <a:rPr lang="en-GB" dirty="0">
                          <a:latin typeface="Congenial" panose="02000503040000020004" pitchFamily="2" charset="0"/>
                        </a:rPr>
                        <a:t>ID</a:t>
                      </a:r>
                    </a:p>
                  </a:txBody>
                  <a:tcPr anchor="ctr">
                    <a:solidFill>
                      <a:schemeClr val="bg2">
                        <a:lumMod val="50000"/>
                      </a:schemeClr>
                    </a:solidFill>
                  </a:tcPr>
                </a:tc>
                <a:tc>
                  <a:txBody>
                    <a:bodyPr/>
                    <a:lstStyle/>
                    <a:p>
                      <a:pPr algn="ctr"/>
                      <a:r>
                        <a:rPr lang="en-GB" dirty="0">
                          <a:latin typeface="Congenial" panose="02000503040000020004" pitchFamily="2" charset="0"/>
                        </a:rPr>
                        <a:t>Permission</a:t>
                      </a:r>
                    </a:p>
                  </a:txBody>
                  <a:tcPr anchor="ctr">
                    <a:solidFill>
                      <a:schemeClr val="bg2">
                        <a:lumMod val="50000"/>
                      </a:schemeClr>
                    </a:solidFill>
                  </a:tcPr>
                </a:tc>
                <a:extLst>
                  <a:ext uri="{0D108BD9-81ED-4DB2-BD59-A6C34878D82A}">
                    <a16:rowId xmlns:a16="http://schemas.microsoft.com/office/drawing/2014/main" val="1346427630"/>
                  </a:ext>
                </a:extLst>
              </a:tr>
              <a:tr h="370840">
                <a:tc>
                  <a:txBody>
                    <a:bodyPr/>
                    <a:lstStyle/>
                    <a:p>
                      <a:pPr algn="ctr"/>
                      <a:r>
                        <a:rPr lang="en-GB" dirty="0">
                          <a:solidFill>
                            <a:schemeClr val="bg1"/>
                          </a:solidFill>
                          <a:latin typeface="Congenial" panose="02000503040000020004" pitchFamily="2" charset="0"/>
                        </a:rPr>
                        <a:t>1</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R</a:t>
                      </a:r>
                    </a:p>
                  </a:txBody>
                  <a:tcPr anchor="ctr">
                    <a:solidFill>
                      <a:schemeClr val="bg2">
                        <a:lumMod val="75000"/>
                      </a:schemeClr>
                    </a:solidFill>
                  </a:tcPr>
                </a:tc>
                <a:extLst>
                  <a:ext uri="{0D108BD9-81ED-4DB2-BD59-A6C34878D82A}">
                    <a16:rowId xmlns:a16="http://schemas.microsoft.com/office/drawing/2014/main" val="2082872009"/>
                  </a:ext>
                </a:extLst>
              </a:tr>
              <a:tr h="370840">
                <a:tc>
                  <a:txBody>
                    <a:bodyPr/>
                    <a:lstStyle/>
                    <a:p>
                      <a:pPr algn="ctr"/>
                      <a:r>
                        <a:rPr lang="en-GB" dirty="0">
                          <a:solidFill>
                            <a:schemeClr val="bg1"/>
                          </a:solidFill>
                          <a:latin typeface="Congenial" panose="02000503040000020004" pitchFamily="2" charset="0"/>
                        </a:rPr>
                        <a:t>2</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R W</a:t>
                      </a:r>
                    </a:p>
                  </a:txBody>
                  <a:tcPr anchor="ctr">
                    <a:solidFill>
                      <a:schemeClr val="bg2">
                        <a:lumMod val="75000"/>
                      </a:schemeClr>
                    </a:solidFill>
                  </a:tcPr>
                </a:tc>
                <a:extLst>
                  <a:ext uri="{0D108BD9-81ED-4DB2-BD59-A6C34878D82A}">
                    <a16:rowId xmlns:a16="http://schemas.microsoft.com/office/drawing/2014/main" val="283280887"/>
                  </a:ext>
                </a:extLst>
              </a:tr>
              <a:tr h="370840">
                <a:tc>
                  <a:txBody>
                    <a:bodyPr/>
                    <a:lstStyle/>
                    <a:p>
                      <a:pPr algn="ctr"/>
                      <a:r>
                        <a:rPr lang="en-GB" dirty="0">
                          <a:solidFill>
                            <a:schemeClr val="bg1"/>
                          </a:solidFill>
                          <a:latin typeface="Congenial" panose="02000503040000020004" pitchFamily="2" charset="0"/>
                        </a:rPr>
                        <a:t>3</a:t>
                      </a:r>
                    </a:p>
                  </a:txBody>
                  <a:tcPr anchor="ctr">
                    <a:solidFill>
                      <a:schemeClr val="bg2">
                        <a:lumMod val="75000"/>
                      </a:schemeClr>
                    </a:solidFill>
                  </a:tcPr>
                </a:tc>
                <a:tc>
                  <a:txBody>
                    <a:bodyPr/>
                    <a:lstStyle/>
                    <a:p>
                      <a:pPr algn="ctr"/>
                      <a:r>
                        <a:rPr lang="en-GB" dirty="0">
                          <a:solidFill>
                            <a:schemeClr val="bg1"/>
                          </a:solidFill>
                          <a:latin typeface="Congenial" panose="02000503040000020004" pitchFamily="2" charset="0"/>
                        </a:rPr>
                        <a:t>R W X</a:t>
                      </a:r>
                    </a:p>
                  </a:txBody>
                  <a:tcPr anchor="ctr">
                    <a:solidFill>
                      <a:schemeClr val="bg2">
                        <a:lumMod val="75000"/>
                      </a:schemeClr>
                    </a:solidFill>
                  </a:tcPr>
                </a:tc>
                <a:extLst>
                  <a:ext uri="{0D108BD9-81ED-4DB2-BD59-A6C34878D82A}">
                    <a16:rowId xmlns:a16="http://schemas.microsoft.com/office/drawing/2014/main" val="1625820797"/>
                  </a:ext>
                </a:extLst>
              </a:tr>
            </a:tbl>
          </a:graphicData>
        </a:graphic>
      </p:graphicFrame>
      <p:sp>
        <p:nvSpPr>
          <p:cNvPr id="20" name="Rectangle: Rounded Corners 19">
            <a:extLst>
              <a:ext uri="{FF2B5EF4-FFF2-40B4-BE49-F238E27FC236}">
                <a16:creationId xmlns:a16="http://schemas.microsoft.com/office/drawing/2014/main" id="{75FCC7E0-977D-19F0-E503-E358709706E3}"/>
              </a:ext>
            </a:extLst>
          </p:cNvPr>
          <p:cNvSpPr/>
          <p:nvPr/>
        </p:nvSpPr>
        <p:spPr>
          <a:xfrm>
            <a:off x="2811929" y="1972650"/>
            <a:ext cx="5623859" cy="459326"/>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Login table with user access and permissions</a:t>
            </a:r>
            <a:endParaRPr lang="en-GB" sz="1400" dirty="0">
              <a:latin typeface="Congenial" panose="02000503040000020004" pitchFamily="2" charset="0"/>
            </a:endParaRPr>
          </a:p>
        </p:txBody>
      </p:sp>
      <p:sp>
        <p:nvSpPr>
          <p:cNvPr id="21" name="Rectangle: Rounded Corners 20">
            <a:extLst>
              <a:ext uri="{FF2B5EF4-FFF2-40B4-BE49-F238E27FC236}">
                <a16:creationId xmlns:a16="http://schemas.microsoft.com/office/drawing/2014/main" id="{9A6068B7-B481-329F-5769-B885482A33C6}"/>
              </a:ext>
            </a:extLst>
          </p:cNvPr>
          <p:cNvSpPr/>
          <p:nvPr/>
        </p:nvSpPr>
        <p:spPr>
          <a:xfrm>
            <a:off x="9758473" y="1972650"/>
            <a:ext cx="1482165" cy="361372"/>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Access levels</a:t>
            </a:r>
            <a:endParaRPr lang="en-GB" sz="1400" dirty="0">
              <a:latin typeface="Congenial" panose="02000503040000020004" pitchFamily="2" charset="0"/>
            </a:endParaRPr>
          </a:p>
        </p:txBody>
      </p:sp>
      <p:sp>
        <p:nvSpPr>
          <p:cNvPr id="22" name="Rectangle: Rounded Corners 21">
            <a:extLst>
              <a:ext uri="{FF2B5EF4-FFF2-40B4-BE49-F238E27FC236}">
                <a16:creationId xmlns:a16="http://schemas.microsoft.com/office/drawing/2014/main" id="{5D492173-13A7-3862-485A-64CC4FF19431}"/>
              </a:ext>
            </a:extLst>
          </p:cNvPr>
          <p:cNvSpPr/>
          <p:nvPr/>
        </p:nvSpPr>
        <p:spPr>
          <a:xfrm>
            <a:off x="9837379" y="4036749"/>
            <a:ext cx="1482165" cy="329315"/>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Permissions</a:t>
            </a:r>
            <a:endParaRPr lang="en-GB" sz="1400" dirty="0">
              <a:latin typeface="Congenial" panose="02000503040000020004" pitchFamily="2" charset="0"/>
            </a:endParaRPr>
          </a:p>
        </p:txBody>
      </p:sp>
      <p:sp>
        <p:nvSpPr>
          <p:cNvPr id="23" name="Rectangle: Rounded Corners 22">
            <a:extLst>
              <a:ext uri="{FF2B5EF4-FFF2-40B4-BE49-F238E27FC236}">
                <a16:creationId xmlns:a16="http://schemas.microsoft.com/office/drawing/2014/main" id="{44A2F080-8F33-5FB6-C6B4-3EFAA8F2D93B}"/>
              </a:ext>
            </a:extLst>
          </p:cNvPr>
          <p:cNvSpPr/>
          <p:nvPr/>
        </p:nvSpPr>
        <p:spPr>
          <a:xfrm>
            <a:off x="7088691" y="4234982"/>
            <a:ext cx="2225638" cy="593421"/>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Access: HR</a:t>
            </a:r>
          </a:p>
          <a:p>
            <a:pPr algn="ctr"/>
            <a:r>
              <a:rPr lang="en-GB" sz="1400" dirty="0">
                <a:solidFill>
                  <a:schemeClr val="tx1"/>
                </a:solidFill>
                <a:latin typeface="Congenial" panose="02000503040000020004" pitchFamily="2" charset="0"/>
              </a:rPr>
              <a:t>Permissions: R W</a:t>
            </a:r>
            <a:endParaRPr lang="en-GB" sz="1400" dirty="0">
              <a:latin typeface="Congenial" panose="02000503040000020004" pitchFamily="2" charset="0"/>
            </a:endParaRPr>
          </a:p>
        </p:txBody>
      </p:sp>
      <p:sp>
        <p:nvSpPr>
          <p:cNvPr id="24" name="Rectangle: Rounded Corners 23">
            <a:extLst>
              <a:ext uri="{FF2B5EF4-FFF2-40B4-BE49-F238E27FC236}">
                <a16:creationId xmlns:a16="http://schemas.microsoft.com/office/drawing/2014/main" id="{816D5A4E-2E46-1AEF-F7F2-9BF85D9CB88C}"/>
              </a:ext>
            </a:extLst>
          </p:cNvPr>
          <p:cNvSpPr/>
          <p:nvPr/>
        </p:nvSpPr>
        <p:spPr>
          <a:xfrm>
            <a:off x="176882" y="3560789"/>
            <a:ext cx="2546863" cy="593361"/>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Rounded Corners 25">
            <a:extLst>
              <a:ext uri="{FF2B5EF4-FFF2-40B4-BE49-F238E27FC236}">
                <a16:creationId xmlns:a16="http://schemas.microsoft.com/office/drawing/2014/main" id="{B718AC3F-B38B-6B3E-999F-EF651820192C}"/>
              </a:ext>
            </a:extLst>
          </p:cNvPr>
          <p:cNvSpPr/>
          <p:nvPr/>
        </p:nvSpPr>
        <p:spPr>
          <a:xfrm>
            <a:off x="6126480" y="3644495"/>
            <a:ext cx="620978" cy="364537"/>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Rounded Corners 26">
            <a:extLst>
              <a:ext uri="{FF2B5EF4-FFF2-40B4-BE49-F238E27FC236}">
                <a16:creationId xmlns:a16="http://schemas.microsoft.com/office/drawing/2014/main" id="{52BEBD37-4359-3F9C-FADE-80BF94EF302F}"/>
              </a:ext>
            </a:extLst>
          </p:cNvPr>
          <p:cNvSpPr/>
          <p:nvPr/>
        </p:nvSpPr>
        <p:spPr>
          <a:xfrm>
            <a:off x="7392816" y="3630057"/>
            <a:ext cx="620978" cy="364537"/>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Rounded Corners 27">
            <a:extLst>
              <a:ext uri="{FF2B5EF4-FFF2-40B4-BE49-F238E27FC236}">
                <a16:creationId xmlns:a16="http://schemas.microsoft.com/office/drawing/2014/main" id="{B4502BB5-5B22-FE74-11F0-4D3AA13F0FEB}"/>
              </a:ext>
            </a:extLst>
          </p:cNvPr>
          <p:cNvSpPr/>
          <p:nvPr/>
        </p:nvSpPr>
        <p:spPr>
          <a:xfrm>
            <a:off x="2877671" y="4316117"/>
            <a:ext cx="3030731" cy="416118"/>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HR user logs in</a:t>
            </a:r>
            <a:endParaRPr lang="en-GB" sz="1400" dirty="0">
              <a:latin typeface="Congenial" panose="02000503040000020004" pitchFamily="2" charset="0"/>
            </a:endParaRPr>
          </a:p>
        </p:txBody>
      </p:sp>
      <p:sp>
        <p:nvSpPr>
          <p:cNvPr id="29" name="Rectangle: Rounded Corners 28">
            <a:extLst>
              <a:ext uri="{FF2B5EF4-FFF2-40B4-BE49-F238E27FC236}">
                <a16:creationId xmlns:a16="http://schemas.microsoft.com/office/drawing/2014/main" id="{22E33AF1-437C-F6C1-26DD-FC16E18CAE86}"/>
              </a:ext>
            </a:extLst>
          </p:cNvPr>
          <p:cNvSpPr/>
          <p:nvPr/>
        </p:nvSpPr>
        <p:spPr>
          <a:xfrm>
            <a:off x="2877669" y="4323633"/>
            <a:ext cx="3030731" cy="416118"/>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Access levels determined</a:t>
            </a:r>
            <a:endParaRPr lang="en-GB" sz="1400" dirty="0">
              <a:latin typeface="Congenial" panose="02000503040000020004" pitchFamily="2" charset="0"/>
            </a:endParaRPr>
          </a:p>
        </p:txBody>
      </p:sp>
      <p:sp>
        <p:nvSpPr>
          <p:cNvPr id="30" name="Rectangle: Rounded Corners 29">
            <a:extLst>
              <a:ext uri="{FF2B5EF4-FFF2-40B4-BE49-F238E27FC236}">
                <a16:creationId xmlns:a16="http://schemas.microsoft.com/office/drawing/2014/main" id="{432419CA-65E8-6614-A822-B720068701E4}"/>
              </a:ext>
            </a:extLst>
          </p:cNvPr>
          <p:cNvSpPr/>
          <p:nvPr/>
        </p:nvSpPr>
        <p:spPr>
          <a:xfrm>
            <a:off x="2877669" y="4331149"/>
            <a:ext cx="3030731" cy="416118"/>
          </a:xfrm>
          <a:prstGeom prst="roundRect">
            <a:avLst/>
          </a:prstGeom>
          <a:solidFill>
            <a:schemeClr val="bg1"/>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400" dirty="0">
                <a:solidFill>
                  <a:schemeClr val="tx1"/>
                </a:solidFill>
                <a:latin typeface="Congenial" panose="02000503040000020004" pitchFamily="2" charset="0"/>
              </a:rPr>
              <a:t>Permissions determined</a:t>
            </a:r>
            <a:endParaRPr lang="en-GB" sz="1400" dirty="0">
              <a:latin typeface="Congenial" panose="02000503040000020004" pitchFamily="2" charset="0"/>
            </a:endParaRPr>
          </a:p>
        </p:txBody>
      </p:sp>
      <p:grpSp>
        <p:nvGrpSpPr>
          <p:cNvPr id="31" name="Group 30">
            <a:extLst>
              <a:ext uri="{FF2B5EF4-FFF2-40B4-BE49-F238E27FC236}">
                <a16:creationId xmlns:a16="http://schemas.microsoft.com/office/drawing/2014/main" id="{BE4230CB-A252-05B6-A1B4-0E5EE63CC824}"/>
              </a:ext>
            </a:extLst>
          </p:cNvPr>
          <p:cNvGrpSpPr/>
          <p:nvPr/>
        </p:nvGrpSpPr>
        <p:grpSpPr>
          <a:xfrm>
            <a:off x="8607313" y="5782793"/>
            <a:ext cx="549658" cy="386989"/>
            <a:chOff x="6763265" y="3933568"/>
            <a:chExt cx="1412789" cy="1202724"/>
          </a:xfrm>
        </p:grpSpPr>
        <p:pic>
          <p:nvPicPr>
            <p:cNvPr id="32" name="Graphic 31" descr="Thumbs up sign with solid fill">
              <a:extLst>
                <a:ext uri="{FF2B5EF4-FFF2-40B4-BE49-F238E27FC236}">
                  <a16:creationId xmlns:a16="http://schemas.microsoft.com/office/drawing/2014/main" id="{BA8F6C54-19B5-7AE2-1E78-6C94D5C1C26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77501" y="4002189"/>
              <a:ext cx="914400" cy="914400"/>
            </a:xfrm>
            <a:prstGeom prst="rect">
              <a:avLst/>
            </a:prstGeom>
          </p:spPr>
        </p:pic>
        <p:sp>
          <p:nvSpPr>
            <p:cNvPr id="33" name="Rectangle: Rounded Corners 32">
              <a:extLst>
                <a:ext uri="{FF2B5EF4-FFF2-40B4-BE49-F238E27FC236}">
                  <a16:creationId xmlns:a16="http://schemas.microsoft.com/office/drawing/2014/main" id="{67D027CF-B14F-8790-2BC1-A48AA9032890}"/>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34" name="Rectangle: Rounded Corners 33">
            <a:extLst>
              <a:ext uri="{FF2B5EF4-FFF2-40B4-BE49-F238E27FC236}">
                <a16:creationId xmlns:a16="http://schemas.microsoft.com/office/drawing/2014/main" id="{3D061F6D-8963-3CCE-4D08-322B816AEB8C}"/>
              </a:ext>
            </a:extLst>
          </p:cNvPr>
          <p:cNvSpPr/>
          <p:nvPr/>
        </p:nvSpPr>
        <p:spPr>
          <a:xfrm>
            <a:off x="1177122" y="5785532"/>
            <a:ext cx="7331867" cy="386988"/>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Congenial" panose="02000503040000020004" pitchFamily="2" charset="0"/>
              </a:rPr>
              <a:t>How a login determines access levels and permissions</a:t>
            </a:r>
            <a:endParaRPr lang="en-GB" sz="2000" b="1" i="1" dirty="0">
              <a:latin typeface="Congenial" panose="02000503040000020004" pitchFamily="2" charset="0"/>
            </a:endParaRPr>
          </a:p>
        </p:txBody>
      </p:sp>
      <p:sp>
        <p:nvSpPr>
          <p:cNvPr id="35" name="Rectangle 34">
            <a:extLst>
              <a:ext uri="{FF2B5EF4-FFF2-40B4-BE49-F238E27FC236}">
                <a16:creationId xmlns:a16="http://schemas.microsoft.com/office/drawing/2014/main" id="{069FF79C-137E-E266-A329-02C6449A1898}"/>
              </a:ext>
            </a:extLst>
          </p:cNvPr>
          <p:cNvSpPr/>
          <p:nvPr/>
        </p:nvSpPr>
        <p:spPr>
          <a:xfrm>
            <a:off x="11573436" y="5992238"/>
            <a:ext cx="326734" cy="24643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38s">
            <a:hlinkClick r:id="" action="ppaction://media"/>
            <a:extLst>
              <a:ext uri="{FF2B5EF4-FFF2-40B4-BE49-F238E27FC236}">
                <a16:creationId xmlns:a16="http://schemas.microsoft.com/office/drawing/2014/main" id="{79A99DEF-CBA3-0D0C-7D22-76E96051CA34}"/>
              </a:ext>
            </a:extLst>
          </p:cNvPr>
          <p:cNvPicPr>
            <a:picLocks noChangeAspect="1"/>
          </p:cNvPicPr>
          <p:nvPr>
            <a:audioFile r:link="rId1"/>
            <p:extLst>
              <p:ext uri="{DAA4B4D4-6D71-4841-9C94-3DE7FCFB9230}">
                <p14:media xmlns:p14="http://schemas.microsoft.com/office/powerpoint/2010/main" r:embed="rId2">
                  <p14:trim end="2052.0861"/>
                  <p14:bmkLst>
                    <p14:bmk name="Bookmark 1" time="0"/>
                  </p14:bmkLst>
                </p14:media>
              </p:ext>
            </p:extLst>
          </p:nvPr>
        </p:nvPicPr>
        <p:blipFill>
          <a:blip r:embed="rId8"/>
          <a:stretch>
            <a:fillRect/>
          </a:stretch>
        </p:blipFill>
        <p:spPr>
          <a:xfrm>
            <a:off x="426720" y="199465"/>
            <a:ext cx="609600" cy="609600"/>
          </a:xfrm>
          <a:prstGeom prst="rect">
            <a:avLst/>
          </a:prstGeom>
        </p:spPr>
      </p:pic>
    </p:spTree>
    <p:extLst>
      <p:ext uri="{BB962C8B-B14F-4D97-AF65-F5344CB8AC3E}">
        <p14:creationId xmlns:p14="http://schemas.microsoft.com/office/powerpoint/2010/main" val="77884538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8000" fill="hold"/>
                                            <p:tgtEl>
                                              <p:spTgt spid="3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36"/>
                    </p:tgtEl>
                  </p:cMediaNode>
                </p:audio>
                <p:seq concurrent="1" nextAc="seek">
                  <p:cTn id="8" restart="whenNotActive" fill="hold" evtFilter="cancelBubble" nodeType="interactiveSeq">
                    <p:stCondLst>
                      <p:cond evt="onMediaBookmark" delay="0">
                        <p:tgtEl>
                          <p14:bmkTgt spid="36" bmkName="Bookmark 1"/>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hidden"/>
                                          </p:to>
                                        </p:set>
                                      </p:childTnLst>
                                    </p:cTn>
                                  </p:par>
                                </p:childTnLst>
                              </p:cTn>
                            </p:par>
                            <p:par>
                              <p:cTn id="25" fill="hold">
                                <p:stCondLst>
                                  <p:cond delay="0"/>
                                </p:stCondLst>
                                <p:childTnLst>
                                  <p:par>
                                    <p:cTn id="26" presetID="1" presetClass="entr" presetSubtype="0" fill="hold" grpId="1" nodeType="afterEffect">
                                      <p:stCondLst>
                                        <p:cond delay="300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1" nodeType="withEffect">
                                      <p:stCondLst>
                                        <p:cond delay="300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3000"/>
                                </p:stCondLst>
                                <p:childTnLst>
                                  <p:par>
                                    <p:cTn id="31" presetID="42" presetClass="path" presetSubtype="0" accel="50000" decel="50000" fill="hold" grpId="2" nodeType="afterEffect">
                                      <p:stCondLst>
                                        <p:cond delay="3000"/>
                                      </p:stCondLst>
                                      <p:childTnLst>
                                        <p:animMotion origin="layout" path="M -2.08333E-7 0 L 0.24349 0.00671 " pathEditMode="relative" rAng="0" ptsTypes="AA">
                                          <p:cBhvr>
                                            <p:cTn id="32" dur="3000" fill="hold"/>
                                            <p:tgtEl>
                                              <p:spTgt spid="24"/>
                                            </p:tgtEl>
                                            <p:attrNameLst>
                                              <p:attrName>ppt_x</p:attrName>
                                              <p:attrName>ppt_y</p:attrName>
                                            </p:attrNameLst>
                                          </p:cBhvr>
                                          <p:rCtr x="12174" y="324"/>
                                        </p:animMotion>
                                      </p:childTnLst>
                                    </p:cTn>
                                  </p:par>
                                </p:childTnLst>
                              </p:cTn>
                            </p:par>
                            <p:par>
                              <p:cTn id="33" fill="hold">
                                <p:stCondLst>
                                  <p:cond delay="9000"/>
                                </p:stCondLst>
                                <p:childTnLst>
                                  <p:par>
                                    <p:cTn id="34" presetID="1" presetClass="entr" presetSubtype="0" fill="hold" grpId="1" nodeType="afterEffect">
                                      <p:stCondLst>
                                        <p:cond delay="3000"/>
                                      </p:stCondLst>
                                      <p:childTnLst>
                                        <p:set>
                                          <p:cBhvr>
                                            <p:cTn id="35" dur="1" fill="hold">
                                              <p:stCondLst>
                                                <p:cond delay="0"/>
                                              </p:stCondLst>
                                            </p:cTn>
                                            <p:tgtEl>
                                              <p:spTgt spid="26"/>
                                            </p:tgtEl>
                                            <p:attrNameLst>
                                              <p:attrName>style.visibility</p:attrName>
                                            </p:attrNameLst>
                                          </p:cBhvr>
                                          <p:to>
                                            <p:strVal val="visible"/>
                                          </p:to>
                                        </p:set>
                                      </p:childTnLst>
                                    </p:cTn>
                                  </p:par>
                                  <p:par>
                                    <p:cTn id="36" presetID="1" presetClass="exit" presetSubtype="0" fill="hold" grpId="2" nodeType="withEffect">
                                      <p:stCondLst>
                                        <p:cond delay="3000"/>
                                      </p:stCondLst>
                                      <p:childTnLst>
                                        <p:set>
                                          <p:cBhvr>
                                            <p:cTn id="37" dur="1" fill="hold">
                                              <p:stCondLst>
                                                <p:cond delay="0"/>
                                              </p:stCondLst>
                                            </p:cTn>
                                            <p:tgtEl>
                                              <p:spTgt spid="28"/>
                                            </p:tgtEl>
                                            <p:attrNameLst>
                                              <p:attrName>style.visibility</p:attrName>
                                            </p:attrNameLst>
                                          </p:cBhvr>
                                          <p:to>
                                            <p:strVal val="hidden"/>
                                          </p:to>
                                        </p:set>
                                      </p:childTnLst>
                                    </p:cTn>
                                  </p:par>
                                  <p:par>
                                    <p:cTn id="38" presetID="1" presetClass="exit" presetSubtype="0" fill="hold" grpId="3" nodeType="withEffect">
                                      <p:stCondLst>
                                        <p:cond delay="3000"/>
                                      </p:stCondLst>
                                      <p:childTnLst>
                                        <p:set>
                                          <p:cBhvr>
                                            <p:cTn id="39" dur="1" fill="hold">
                                              <p:stCondLst>
                                                <p:cond delay="0"/>
                                              </p:stCondLst>
                                            </p:cTn>
                                            <p:tgtEl>
                                              <p:spTgt spid="24"/>
                                            </p:tgtEl>
                                            <p:attrNameLst>
                                              <p:attrName>style.visibility</p:attrName>
                                            </p:attrNameLst>
                                          </p:cBhvr>
                                          <p:to>
                                            <p:strVal val="hidden"/>
                                          </p:to>
                                        </p:set>
                                      </p:childTnLst>
                                    </p:cTn>
                                  </p:par>
                                  <p:par>
                                    <p:cTn id="40" presetID="1" presetClass="entr" presetSubtype="0" fill="hold" grpId="1" nodeType="withEffect">
                                      <p:stCondLst>
                                        <p:cond delay="3000"/>
                                      </p:stCondLst>
                                      <p:childTnLst>
                                        <p:set>
                                          <p:cBhvr>
                                            <p:cTn id="41" dur="1" fill="hold">
                                              <p:stCondLst>
                                                <p:cond delay="0"/>
                                              </p:stCondLst>
                                            </p:cTn>
                                            <p:tgtEl>
                                              <p:spTgt spid="29"/>
                                            </p:tgtEl>
                                            <p:attrNameLst>
                                              <p:attrName>style.visibility</p:attrName>
                                            </p:attrNameLst>
                                          </p:cBhvr>
                                          <p:to>
                                            <p:strVal val="visible"/>
                                          </p:to>
                                        </p:set>
                                      </p:childTnLst>
                                    </p:cTn>
                                  </p:par>
                                </p:childTnLst>
                              </p:cTn>
                            </p:par>
                            <p:par>
                              <p:cTn id="42" fill="hold">
                                <p:stCondLst>
                                  <p:cond delay="12000"/>
                                </p:stCondLst>
                                <p:childTnLst>
                                  <p:par>
                                    <p:cTn id="43" presetID="42" presetClass="path" presetSubtype="0" accel="50000" decel="50000" fill="hold" grpId="2" nodeType="afterEffect">
                                      <p:stCondLst>
                                        <p:cond delay="2500"/>
                                      </p:stCondLst>
                                      <p:childTnLst>
                                        <p:animMotion origin="layout" path="M -4.58333E-6 -3.7037E-7 L 0.35196 -0.01782 " pathEditMode="relative" rAng="0" ptsTypes="AA">
                                          <p:cBhvr>
                                            <p:cTn id="44" dur="3000" fill="hold"/>
                                            <p:tgtEl>
                                              <p:spTgt spid="26"/>
                                            </p:tgtEl>
                                            <p:attrNameLst>
                                              <p:attrName>ppt_x</p:attrName>
                                              <p:attrName>ppt_y</p:attrName>
                                            </p:attrNameLst>
                                          </p:cBhvr>
                                          <p:rCtr x="17591" y="-903"/>
                                        </p:animMotion>
                                      </p:childTnLst>
                                    </p:cTn>
                                  </p:par>
                                </p:childTnLst>
                              </p:cTn>
                            </p:par>
                            <p:par>
                              <p:cTn id="45" fill="hold">
                                <p:stCondLst>
                                  <p:cond delay="17500"/>
                                </p:stCondLst>
                                <p:childTnLst>
                                  <p:par>
                                    <p:cTn id="46" presetID="1" presetClass="entr" presetSubtype="0" fill="hold" grpId="1" nodeType="afterEffect">
                                      <p:stCondLst>
                                        <p:cond delay="2500"/>
                                      </p:stCondLst>
                                      <p:childTnLst>
                                        <p:set>
                                          <p:cBhvr>
                                            <p:cTn id="47" dur="1" fill="hold">
                                              <p:stCondLst>
                                                <p:cond delay="0"/>
                                              </p:stCondLst>
                                            </p:cTn>
                                            <p:tgtEl>
                                              <p:spTgt spid="27"/>
                                            </p:tgtEl>
                                            <p:attrNameLst>
                                              <p:attrName>style.visibility</p:attrName>
                                            </p:attrNameLst>
                                          </p:cBhvr>
                                          <p:to>
                                            <p:strVal val="visible"/>
                                          </p:to>
                                        </p:set>
                                      </p:childTnLst>
                                    </p:cTn>
                                  </p:par>
                                  <p:par>
                                    <p:cTn id="48" presetID="1" presetClass="exit" presetSubtype="0" fill="hold" grpId="2" nodeType="withEffect">
                                      <p:stCondLst>
                                        <p:cond delay="2500"/>
                                      </p:stCondLst>
                                      <p:childTnLst>
                                        <p:set>
                                          <p:cBhvr>
                                            <p:cTn id="49" dur="1" fill="hold">
                                              <p:stCondLst>
                                                <p:cond delay="0"/>
                                              </p:stCondLst>
                                            </p:cTn>
                                            <p:tgtEl>
                                              <p:spTgt spid="29"/>
                                            </p:tgtEl>
                                            <p:attrNameLst>
                                              <p:attrName>style.visibility</p:attrName>
                                            </p:attrNameLst>
                                          </p:cBhvr>
                                          <p:to>
                                            <p:strVal val="hidden"/>
                                          </p:to>
                                        </p:set>
                                      </p:childTnLst>
                                    </p:cTn>
                                  </p:par>
                                  <p:par>
                                    <p:cTn id="50" presetID="1" presetClass="entr" presetSubtype="0" fill="hold" grpId="1" nodeType="withEffect">
                                      <p:stCondLst>
                                        <p:cond delay="2500"/>
                                      </p:stCondLst>
                                      <p:childTnLst>
                                        <p:set>
                                          <p:cBhvr>
                                            <p:cTn id="51" dur="1" fill="hold">
                                              <p:stCondLst>
                                                <p:cond delay="0"/>
                                              </p:stCondLst>
                                            </p:cTn>
                                            <p:tgtEl>
                                              <p:spTgt spid="30"/>
                                            </p:tgtEl>
                                            <p:attrNameLst>
                                              <p:attrName>style.visibility</p:attrName>
                                            </p:attrNameLst>
                                          </p:cBhvr>
                                          <p:to>
                                            <p:strVal val="visible"/>
                                          </p:to>
                                        </p:set>
                                      </p:childTnLst>
                                    </p:cTn>
                                  </p:par>
                                </p:childTnLst>
                              </p:cTn>
                            </p:par>
                            <p:par>
                              <p:cTn id="52" fill="hold">
                                <p:stCondLst>
                                  <p:cond delay="20000"/>
                                </p:stCondLst>
                                <p:childTnLst>
                                  <p:par>
                                    <p:cTn id="53" presetID="42" presetClass="path" presetSubtype="0" accel="50000" decel="50000" fill="hold" grpId="2" nodeType="afterEffect">
                                      <p:stCondLst>
                                        <p:cond delay="2500"/>
                                      </p:stCondLst>
                                      <p:childTnLst>
                                        <p:animMotion origin="layout" path="M -8.33333E-7 2.96296E-6 L 0.25859 0.22384 " pathEditMode="relative" rAng="0" ptsTypes="AA">
                                          <p:cBhvr>
                                            <p:cTn id="54" dur="3000" fill="hold"/>
                                            <p:tgtEl>
                                              <p:spTgt spid="27"/>
                                            </p:tgtEl>
                                            <p:attrNameLst>
                                              <p:attrName>ppt_x</p:attrName>
                                              <p:attrName>ppt_y</p:attrName>
                                            </p:attrNameLst>
                                          </p:cBhvr>
                                          <p:rCtr x="12930" y="11181"/>
                                        </p:animMotion>
                                      </p:childTnLst>
                                    </p:cTn>
                                  </p:par>
                                </p:childTnLst>
                              </p:cTn>
                            </p:par>
                            <p:par>
                              <p:cTn id="55" fill="hold">
                                <p:stCondLst>
                                  <p:cond delay="25500"/>
                                </p:stCondLst>
                                <p:childTnLst>
                                  <p:par>
                                    <p:cTn id="56" presetID="1" presetClass="entr" presetSubtype="0" fill="hold" grpId="1" nodeType="afterEffect">
                                      <p:stCondLst>
                                        <p:cond delay="2500"/>
                                      </p:stCondLst>
                                      <p:childTnLst>
                                        <p:set>
                                          <p:cBhvr>
                                            <p:cTn id="57" dur="1" fill="hold">
                                              <p:stCondLst>
                                                <p:cond delay="0"/>
                                              </p:stCondLst>
                                            </p:cTn>
                                            <p:tgtEl>
                                              <p:spTgt spid="23"/>
                                            </p:tgtEl>
                                            <p:attrNameLst>
                                              <p:attrName>style.visibility</p:attrName>
                                            </p:attrNameLst>
                                          </p:cBhvr>
                                          <p:to>
                                            <p:strVal val="visible"/>
                                          </p:to>
                                        </p:set>
                                      </p:childTnLst>
                                    </p:cTn>
                                  </p:par>
                                  <p:par>
                                    <p:cTn id="58" presetID="1" presetClass="exit" presetSubtype="0" fill="hold" grpId="2" nodeType="withEffect">
                                      <p:stCondLst>
                                        <p:cond delay="2500"/>
                                      </p:stCondLst>
                                      <p:childTnLst>
                                        <p:set>
                                          <p:cBhvr>
                                            <p:cTn id="59" dur="1" fill="hold">
                                              <p:stCondLst>
                                                <p:cond delay="0"/>
                                              </p:stCondLst>
                                            </p:cTn>
                                            <p:tgtEl>
                                              <p:spTgt spid="30"/>
                                            </p:tgtEl>
                                            <p:attrNameLst>
                                              <p:attrName>style.visibility</p:attrName>
                                            </p:attrNameLst>
                                          </p:cBhvr>
                                          <p:to>
                                            <p:strVal val="hidden"/>
                                          </p:to>
                                        </p:set>
                                      </p:childTnLst>
                                    </p:cTn>
                                  </p:par>
                                </p:childTnLst>
                              </p:cTn>
                            </p:par>
                            <p:par>
                              <p:cTn id="60" fill="hold">
                                <p:stCondLst>
                                  <p:cond delay="28000"/>
                                </p:stCondLst>
                                <p:childTnLst>
                                  <p:par>
                                    <p:cTn id="61" presetID="42" presetClass="path" presetSubtype="0" accel="50000" decel="50000" fill="hold" grpId="2" nodeType="afterEffect">
                                      <p:stCondLst>
                                        <p:cond delay="2000"/>
                                      </p:stCondLst>
                                      <p:childTnLst>
                                        <p:animMotion origin="layout" path="M 3.75E-6 3.7037E-7 L -0.5556 -0.00463 " pathEditMode="relative" rAng="0" ptsTypes="AA">
                                          <p:cBhvr>
                                            <p:cTn id="62" dur="3000" fill="hold"/>
                                            <p:tgtEl>
                                              <p:spTgt spid="23"/>
                                            </p:tgtEl>
                                            <p:attrNameLst>
                                              <p:attrName>ppt_x</p:attrName>
                                              <p:attrName>ppt_y</p:attrName>
                                            </p:attrNameLst>
                                          </p:cBhvr>
                                          <p:rCtr x="-27786" y="-231"/>
                                        </p:animMotion>
                                      </p:childTnLst>
                                    </p:cTn>
                                  </p:par>
                                  <p:par>
                                    <p:cTn id="63" presetID="1" presetClass="exit" presetSubtype="0" fill="hold" grpId="3" nodeType="withEffect">
                                      <p:stCondLst>
                                        <p:cond delay="2000"/>
                                      </p:stCondLst>
                                      <p:childTnLst>
                                        <p:set>
                                          <p:cBhvr>
                                            <p:cTn id="64" dur="1" fill="hold">
                                              <p:stCondLst>
                                                <p:cond delay="0"/>
                                              </p:stCondLst>
                                            </p:cTn>
                                            <p:tgtEl>
                                              <p:spTgt spid="27"/>
                                            </p:tgtEl>
                                            <p:attrNameLst>
                                              <p:attrName>style.visibility</p:attrName>
                                            </p:attrNameLst>
                                          </p:cBhvr>
                                          <p:to>
                                            <p:strVal val="hidden"/>
                                          </p:to>
                                        </p:set>
                                      </p:childTnLst>
                                    </p:cTn>
                                  </p:par>
                                  <p:par>
                                    <p:cTn id="65" presetID="1" presetClass="exit" presetSubtype="0" fill="hold" grpId="3" nodeType="withEffect">
                                      <p:stCondLst>
                                        <p:cond delay="2000"/>
                                      </p:stCondLst>
                                      <p:childTnLst>
                                        <p:set>
                                          <p:cBhvr>
                                            <p:cTn id="66" dur="1" fill="hold">
                                              <p:stCondLst>
                                                <p:cond delay="0"/>
                                              </p:stCondLst>
                                            </p:cTn>
                                            <p:tgtEl>
                                              <p:spTgt spid="26"/>
                                            </p:tgtEl>
                                            <p:attrNameLst>
                                              <p:attrName>style.visibility</p:attrName>
                                            </p:attrNameLst>
                                          </p:cBhvr>
                                          <p:to>
                                            <p:strVal val="hidden"/>
                                          </p:to>
                                        </p:set>
                                      </p:childTnLst>
                                    </p:cTn>
                                  </p:par>
                                </p:childTnLst>
                              </p:cTn>
                            </p:par>
                            <p:par>
                              <p:cTn id="67" fill="hold">
                                <p:stCondLst>
                                  <p:cond delay="33000"/>
                                </p:stCondLst>
                                <p:childTnLst>
                                  <p:par>
                                    <p:cTn id="68" presetID="1" presetClass="entr" presetSubtype="0" fill="hold" grpId="0" nodeType="afterEffect">
                                      <p:stCondLst>
                                        <p:cond delay="5000"/>
                                      </p:stCondLst>
                                      <p:childTnLst>
                                        <p:set>
                                          <p:cBhvr>
                                            <p:cTn id="69" dur="1" fill="hold">
                                              <p:stCondLst>
                                                <p:cond delay="0"/>
                                              </p:stCondLst>
                                            </p:cTn>
                                            <p:tgtEl>
                                              <p:spTgt spid="35"/>
                                            </p:tgtEl>
                                            <p:attrNameLst>
                                              <p:attrName>style.visibility</p:attrName>
                                            </p:attrNameLst>
                                          </p:cBhvr>
                                          <p:to>
                                            <p:strVal val="visible"/>
                                          </p:to>
                                        </p:set>
                                      </p:childTnLst>
                                    </p:cTn>
                                  </p:par>
                                </p:childTnLst>
                              </p:cTn>
                            </p:par>
                          </p:childTnLst>
                        </p:cTn>
                      </p:par>
                    </p:childTnLst>
                  </p:cTn>
                  <p:nextCondLst>
                    <p:cond evt="onMediaBookmark" delay="0">
                      <p:tgtEl>
                        <p14:bmkTgt spid="36" bmkName="Bookmark 1"/>
                      </p:tgtEl>
                    </p:cond>
                  </p:nextCondLst>
                </p:seq>
              </p:childTnLst>
            </p:cTn>
          </p:par>
        </p:tnLst>
        <p:bldLst>
          <p:bldP spid="23" grpId="0" animBg="1"/>
          <p:bldP spid="23" grpId="1" animBg="1"/>
          <p:bldP spid="23" grpId="2" animBg="1"/>
          <p:bldP spid="24" grpId="0" animBg="1"/>
          <p:bldP spid="24" grpId="1" animBg="1"/>
          <p:bldP spid="24" grpId="2" animBg="1"/>
          <p:bldP spid="24"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9" grpId="0" animBg="1"/>
          <p:bldP spid="29" grpId="1" animBg="1"/>
          <p:bldP spid="29" grpId="2" animBg="1"/>
          <p:bldP spid="30" grpId="0" animBg="1"/>
          <p:bldP spid="30" grpId="1" animBg="1"/>
          <p:bldP spid="30" grpId="2"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8000" fill="hold"/>
                                            <p:tgtEl>
                                              <p:spTgt spid="3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36"/>
                    </p:tgtEl>
                  </p:cMediaNode>
                </p:audio>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FDD1B-3BB8-98C5-25B7-53F438F763AC}"/>
              </a:ext>
            </a:extLst>
          </p:cNvPr>
          <p:cNvSpPr>
            <a:spLocks noGrp="1"/>
          </p:cNvSpPr>
          <p:nvPr>
            <p:ph type="title"/>
          </p:nvPr>
        </p:nvSpPr>
        <p:spPr>
          <a:xfrm>
            <a:off x="1097280" y="286603"/>
            <a:ext cx="10058400" cy="1450757"/>
          </a:xfrm>
        </p:spPr>
        <p:txBody>
          <a:bodyPr>
            <a:normAutofit/>
          </a:bodyPr>
          <a:lstStyle/>
          <a:p>
            <a:r>
              <a:rPr lang="en-GB" dirty="0"/>
              <a:t>Class Discussion: Your Own Permissions</a:t>
            </a:r>
          </a:p>
        </p:txBody>
      </p:sp>
      <p:sp>
        <p:nvSpPr>
          <p:cNvPr id="4" name="Footer Placeholder 3">
            <a:extLst>
              <a:ext uri="{FF2B5EF4-FFF2-40B4-BE49-F238E27FC236}">
                <a16:creationId xmlns:a16="http://schemas.microsoft.com/office/drawing/2014/main" id="{41C814E0-D626-EB1A-5CE4-C1F72D4118B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8" name="Content Placeholder 2">
            <a:extLst>
              <a:ext uri="{FF2B5EF4-FFF2-40B4-BE49-F238E27FC236}">
                <a16:creationId xmlns:a16="http://schemas.microsoft.com/office/drawing/2014/main" id="{7E105155-F172-66A5-7B1D-79D6897C9D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629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76D8F-4AF9-A154-1C65-BCD5C9B6976E}"/>
              </a:ext>
            </a:extLst>
          </p:cNvPr>
          <p:cNvSpPr>
            <a:spLocks noGrp="1"/>
          </p:cNvSpPr>
          <p:nvPr>
            <p:ph type="title"/>
          </p:nvPr>
        </p:nvSpPr>
        <p:spPr>
          <a:xfrm>
            <a:off x="1097280" y="286603"/>
            <a:ext cx="10058400" cy="1450757"/>
          </a:xfrm>
        </p:spPr>
        <p:txBody>
          <a:bodyPr>
            <a:normAutofit/>
          </a:bodyPr>
          <a:lstStyle/>
          <a:p>
            <a:r>
              <a:rPr lang="en-GB"/>
              <a:t>Class Discussion SUGGESTED ANSWERS</a:t>
            </a:r>
          </a:p>
        </p:txBody>
      </p:sp>
      <p:sp>
        <p:nvSpPr>
          <p:cNvPr id="4" name="Footer Placeholder 3">
            <a:extLst>
              <a:ext uri="{FF2B5EF4-FFF2-40B4-BE49-F238E27FC236}">
                <a16:creationId xmlns:a16="http://schemas.microsoft.com/office/drawing/2014/main" id="{630F57F1-AF06-1193-CBED-32BC8090C16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15EA4D03-8C0E-6F7D-EA1A-E8CD678869F9}"/>
              </a:ext>
            </a:extLst>
          </p:cNvPr>
          <p:cNvGraphicFramePr>
            <a:graphicFrameLocks noGrp="1"/>
          </p:cNvGraphicFramePr>
          <p:nvPr>
            <p:ph idx="1"/>
            <p:extLst>
              <p:ext uri="{D42A27DB-BD31-4B8C-83A1-F6EECF244321}">
                <p14:modId xmlns:p14="http://schemas.microsoft.com/office/powerpoint/2010/main" val="42360310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2664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sz="7400" noProof="0" dirty="0"/>
              <a:t>Unit 1: Information Technology Systems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7378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1 – Permissions and Access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7878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090994-6620-1076-35E4-1407FBAB4B33}"/>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BEF17E3-C758-13CB-0FBF-FF6DEB15E9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E9AE2744-5059-6328-A484-A5C48E73BED1}"/>
              </a:ext>
            </a:extLst>
          </p:cNvPr>
          <p:cNvSpPr>
            <a:spLocks noGrp="1"/>
          </p:cNvSpPr>
          <p:nvPr>
            <p:ph type="ctrTitle"/>
          </p:nvPr>
        </p:nvSpPr>
        <p:spPr>
          <a:xfrm>
            <a:off x="1097280" y="758952"/>
            <a:ext cx="10058400" cy="3892168"/>
          </a:xfrm>
        </p:spPr>
        <p:txBody>
          <a:bodyPr>
            <a:normAutofit/>
          </a:bodyPr>
          <a:lstStyle/>
          <a:p>
            <a:r>
              <a:rPr lang="en-GB" dirty="0"/>
              <a:t>D.2.1.3 Backup and Recovery Procedures</a:t>
            </a:r>
            <a:endParaRPr lang="en-GB" noProof="0" dirty="0"/>
          </a:p>
        </p:txBody>
      </p:sp>
      <p:sp>
        <p:nvSpPr>
          <p:cNvPr id="13" name="Rectangle 12">
            <a:extLst>
              <a:ext uri="{FF2B5EF4-FFF2-40B4-BE49-F238E27FC236}">
                <a16:creationId xmlns:a16="http://schemas.microsoft.com/office/drawing/2014/main" id="{8AD8AFBE-CC9F-70FA-1311-5E3198137E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62C22FCA-325F-6EDA-A4A9-972C6036CEF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7E2A6831-76AA-BFED-FE74-2AB07C1EF6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9977CBA1-3166-4D14-FC0A-4E378981715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487330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DB49D71-E3AB-464B-95A8-417A11D7B349}"/>
              </a:ext>
            </a:extLst>
          </p:cNvPr>
          <p:cNvSpPr>
            <a:spLocks noGrp="1"/>
          </p:cNvSpPr>
          <p:nvPr>
            <p:ph type="ctrTitle"/>
          </p:nvPr>
        </p:nvSpPr>
        <p:spPr>
          <a:xfrm>
            <a:off x="1097280" y="758952"/>
            <a:ext cx="10058400" cy="3892168"/>
          </a:xfrm>
        </p:spPr>
        <p:txBody>
          <a:bodyPr>
            <a:normAutofit/>
          </a:bodyPr>
          <a:lstStyle/>
          <a:p>
            <a:r>
              <a:rPr lang="en-GB" dirty="0"/>
              <a:t>External Backups - NAS</a:t>
            </a:r>
          </a:p>
        </p:txBody>
      </p:sp>
      <p:sp>
        <p:nvSpPr>
          <p:cNvPr id="13" name="Rectangle 12">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6" name="Subtitle 5">
            <a:extLst>
              <a:ext uri="{FF2B5EF4-FFF2-40B4-BE49-F238E27FC236}">
                <a16:creationId xmlns:a16="http://schemas.microsoft.com/office/drawing/2014/main" id="{9017EF02-99B8-4FD1-B8AC-935BBEDE898F}"/>
              </a:ext>
            </a:extLst>
          </p:cNvPr>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a:p>
            <a:endParaRPr lang="en-GB" dirty="0">
              <a:solidFill>
                <a:srgbClr val="FFFFFF"/>
              </a:solidFill>
            </a:endParaRPr>
          </a:p>
        </p:txBody>
      </p:sp>
      <p:sp>
        <p:nvSpPr>
          <p:cNvPr id="15" name="Rectangle 14">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22C1E798-B7D2-4B1E-A8B6-717F5EF0F666}"/>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spTree>
    <p:extLst>
      <p:ext uri="{BB962C8B-B14F-4D97-AF65-F5344CB8AC3E}">
        <p14:creationId xmlns:p14="http://schemas.microsoft.com/office/powerpoint/2010/main" val="35951770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DB49D71-E3AB-464B-95A8-417A11D7B349}"/>
              </a:ext>
            </a:extLst>
          </p:cNvPr>
          <p:cNvSpPr>
            <a:spLocks noGrp="1"/>
          </p:cNvSpPr>
          <p:nvPr>
            <p:ph type="ctrTitle"/>
          </p:nvPr>
        </p:nvSpPr>
        <p:spPr>
          <a:xfrm>
            <a:off x="1097280" y="758952"/>
            <a:ext cx="10058400" cy="3892168"/>
          </a:xfrm>
        </p:spPr>
        <p:txBody>
          <a:bodyPr>
            <a:normAutofit/>
          </a:bodyPr>
          <a:lstStyle/>
          <a:p>
            <a:r>
              <a:rPr lang="en-GB" dirty="0"/>
              <a:t>External Backups - SAN</a:t>
            </a:r>
          </a:p>
        </p:txBody>
      </p:sp>
      <p:sp>
        <p:nvSpPr>
          <p:cNvPr id="13" name="Rectangle 12">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6" name="Subtitle 5">
            <a:extLst>
              <a:ext uri="{FF2B5EF4-FFF2-40B4-BE49-F238E27FC236}">
                <a16:creationId xmlns:a16="http://schemas.microsoft.com/office/drawing/2014/main" id="{9017EF02-99B8-4FD1-B8AC-935BBEDE898F}"/>
              </a:ext>
            </a:extLst>
          </p:cNvPr>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a:p>
            <a:endParaRPr lang="en-GB" dirty="0">
              <a:solidFill>
                <a:srgbClr val="FFFFFF"/>
              </a:solidFill>
            </a:endParaRPr>
          </a:p>
        </p:txBody>
      </p:sp>
      <p:sp>
        <p:nvSpPr>
          <p:cNvPr id="15" name="Rectangle 14">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22C1E798-B7D2-4B1E-A8B6-717F5EF0F666}"/>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spTree>
    <p:extLst>
      <p:ext uri="{BB962C8B-B14F-4D97-AF65-F5344CB8AC3E}">
        <p14:creationId xmlns:p14="http://schemas.microsoft.com/office/powerpoint/2010/main" val="41587596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2 – Backups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4791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F3C9C8D-9522-E322-212C-AD198C7A2E64}"/>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C7AA7DE-C901-80EF-B0DF-613E333C4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2CA58B91-7D02-FD68-311F-CDEDA5EE226B}"/>
              </a:ext>
            </a:extLst>
          </p:cNvPr>
          <p:cNvSpPr>
            <a:spLocks noGrp="1"/>
          </p:cNvSpPr>
          <p:nvPr>
            <p:ph type="ctrTitle"/>
          </p:nvPr>
        </p:nvSpPr>
        <p:spPr>
          <a:xfrm>
            <a:off x="1097280" y="758952"/>
            <a:ext cx="10058400" cy="3892168"/>
          </a:xfrm>
        </p:spPr>
        <p:txBody>
          <a:bodyPr>
            <a:normAutofit/>
          </a:bodyPr>
          <a:lstStyle/>
          <a:p>
            <a:r>
              <a:rPr lang="en-GB" dirty="0"/>
              <a:t>D.2.1.4 Passwords / Multi-Factor Authentication</a:t>
            </a:r>
            <a:endParaRPr lang="en-GB" noProof="0" dirty="0"/>
          </a:p>
        </p:txBody>
      </p:sp>
      <p:sp>
        <p:nvSpPr>
          <p:cNvPr id="13" name="Rectangle 12">
            <a:extLst>
              <a:ext uri="{FF2B5EF4-FFF2-40B4-BE49-F238E27FC236}">
                <a16:creationId xmlns:a16="http://schemas.microsoft.com/office/drawing/2014/main" id="{0F9A5BA2-1325-A8EC-190C-B4911827FF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3E5BC8BC-5DFF-DDF7-BC51-D46801BC2689}"/>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AF980C08-7B40-46FA-3F7F-319CA8F38C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4B650FC6-C852-BEAE-E4C8-0AA9AE33440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0285821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B3CA818-F7C3-C83A-5DF1-A429B05316BF}"/>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6F979F2-26D2-7E83-4AAB-ED4DD4469C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C7F82F-8C37-4557-9BDE-52509426D489}"/>
              </a:ext>
            </a:extLst>
          </p:cNvPr>
          <p:cNvSpPr>
            <a:spLocks noGrp="1"/>
          </p:cNvSpPr>
          <p:nvPr>
            <p:ph type="ctrTitle"/>
          </p:nvPr>
        </p:nvSpPr>
        <p:spPr>
          <a:xfrm>
            <a:off x="1097280" y="758952"/>
            <a:ext cx="10058400" cy="3892168"/>
          </a:xfrm>
        </p:spPr>
        <p:txBody>
          <a:bodyPr>
            <a:normAutofit/>
          </a:bodyPr>
          <a:lstStyle/>
          <a:p>
            <a:r>
              <a:rPr lang="en-GB"/>
              <a:t>Posession </a:t>
            </a:r>
            <a:r>
              <a:rPr lang="en-GB" dirty="0"/>
              <a:t>Based MFA</a:t>
            </a:r>
          </a:p>
        </p:txBody>
      </p:sp>
      <p:sp>
        <p:nvSpPr>
          <p:cNvPr id="15" name="Rectangle 14">
            <a:extLst>
              <a:ext uri="{FF2B5EF4-FFF2-40B4-BE49-F238E27FC236}">
                <a16:creationId xmlns:a16="http://schemas.microsoft.com/office/drawing/2014/main" id="{96CF05FC-1DA9-684E-0E10-823AB0737E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a:extLst>
              <a:ext uri="{FF2B5EF4-FFF2-40B4-BE49-F238E27FC236}">
                <a16:creationId xmlns:a16="http://schemas.microsoft.com/office/drawing/2014/main" id="{A17A7FA1-7344-0FD7-B170-6DB8F451305A}"/>
              </a:ext>
            </a:extLst>
          </p:cNvPr>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7" name="Rectangle 16">
            <a:extLst>
              <a:ext uri="{FF2B5EF4-FFF2-40B4-BE49-F238E27FC236}">
                <a16:creationId xmlns:a16="http://schemas.microsoft.com/office/drawing/2014/main" id="{4DB859B8-EE5D-7ADE-1B12-C70A659BCA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E9744486-9380-A2F2-1CA0-663DA440C3B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F2FC7097-0A51-EADC-D78E-5B3876B70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22111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697733F-600E-959D-BBC2-4FB1FF40EC36}"/>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78710C9E-AD2D-26D4-650C-68A94A15F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4ECF16-91DB-E9F0-9670-1F44EC0CE173}"/>
              </a:ext>
            </a:extLst>
          </p:cNvPr>
          <p:cNvSpPr>
            <a:spLocks noGrp="1"/>
          </p:cNvSpPr>
          <p:nvPr>
            <p:ph type="ctrTitle"/>
          </p:nvPr>
        </p:nvSpPr>
        <p:spPr>
          <a:xfrm>
            <a:off x="1097280" y="758952"/>
            <a:ext cx="10058400" cy="3892168"/>
          </a:xfrm>
        </p:spPr>
        <p:txBody>
          <a:bodyPr>
            <a:normAutofit/>
          </a:bodyPr>
          <a:lstStyle/>
          <a:p>
            <a:r>
              <a:rPr lang="en-GB" dirty="0"/>
              <a:t>Knowledge Based MFA</a:t>
            </a:r>
          </a:p>
        </p:txBody>
      </p:sp>
      <p:sp>
        <p:nvSpPr>
          <p:cNvPr id="15" name="Rectangle 14">
            <a:extLst>
              <a:ext uri="{FF2B5EF4-FFF2-40B4-BE49-F238E27FC236}">
                <a16:creationId xmlns:a16="http://schemas.microsoft.com/office/drawing/2014/main" id="{B95B2CAA-CD9E-9B87-DD35-FAAEB7BF48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a:extLst>
              <a:ext uri="{FF2B5EF4-FFF2-40B4-BE49-F238E27FC236}">
                <a16:creationId xmlns:a16="http://schemas.microsoft.com/office/drawing/2014/main" id="{826BE9DA-03F4-590E-E1A7-D37E1FEAF60D}"/>
              </a:ext>
            </a:extLst>
          </p:cNvPr>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7" name="Rectangle 16">
            <a:extLst>
              <a:ext uri="{FF2B5EF4-FFF2-40B4-BE49-F238E27FC236}">
                <a16:creationId xmlns:a16="http://schemas.microsoft.com/office/drawing/2014/main" id="{61F460B7-EBB1-B36D-0E66-6DC8BB906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40FC547E-0749-48BA-31FB-349FBBE8BD7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11D0B930-60BF-3E55-3FC2-037D253110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247978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Location Based MFA</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4053049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3 – Passwords and MFA</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075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noProof="0" dirty="0"/>
              <a:t>Topic D  – Protecting Data and Information</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84046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E5F89B2-5AAC-05E5-F80A-04735E65349E}"/>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03B0354-DCC7-8A5D-2285-74540A1105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869E84D5-8E23-0698-A150-034EF299024E}"/>
              </a:ext>
            </a:extLst>
          </p:cNvPr>
          <p:cNvSpPr>
            <a:spLocks noGrp="1"/>
          </p:cNvSpPr>
          <p:nvPr>
            <p:ph type="ctrTitle"/>
          </p:nvPr>
        </p:nvSpPr>
        <p:spPr>
          <a:xfrm>
            <a:off x="1097280" y="758952"/>
            <a:ext cx="10058400" cy="3892168"/>
          </a:xfrm>
        </p:spPr>
        <p:txBody>
          <a:bodyPr>
            <a:normAutofit/>
          </a:bodyPr>
          <a:lstStyle/>
          <a:p>
            <a:r>
              <a:rPr lang="en-GB" dirty="0"/>
              <a:t>D.2.1.5 Biometrics</a:t>
            </a:r>
            <a:endParaRPr lang="en-GB" noProof="0" dirty="0"/>
          </a:p>
        </p:txBody>
      </p:sp>
      <p:sp>
        <p:nvSpPr>
          <p:cNvPr id="13" name="Rectangle 12">
            <a:extLst>
              <a:ext uri="{FF2B5EF4-FFF2-40B4-BE49-F238E27FC236}">
                <a16:creationId xmlns:a16="http://schemas.microsoft.com/office/drawing/2014/main" id="{DAFD2BB6-9164-599E-AEBA-FBE482DE4B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2F023240-3BCE-8D50-5B9D-8E9DA257976C}"/>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7360775-02FA-D71F-0D42-EFC995748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773C104D-142D-D5C8-9B9A-9252B148272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41314198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dirty="0"/>
              <a:t>Class Task 4 – Biometrics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87135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9826FEA-6498-4E4A-5811-0B4652746C87}"/>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FFE41E9-6F80-D442-3FF0-B2F31379A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6A4FD0E9-D58B-5D76-B5B7-A2DC411E2863}"/>
              </a:ext>
            </a:extLst>
          </p:cNvPr>
          <p:cNvSpPr>
            <a:spLocks noGrp="1"/>
          </p:cNvSpPr>
          <p:nvPr>
            <p:ph type="ctrTitle"/>
          </p:nvPr>
        </p:nvSpPr>
        <p:spPr>
          <a:xfrm>
            <a:off x="1097280" y="758952"/>
            <a:ext cx="10058400" cy="3892168"/>
          </a:xfrm>
        </p:spPr>
        <p:txBody>
          <a:bodyPr>
            <a:normAutofit/>
          </a:bodyPr>
          <a:lstStyle/>
          <a:p>
            <a:r>
              <a:rPr lang="en-GB" dirty="0"/>
              <a:t>D.2.1.6 </a:t>
            </a:r>
            <a:br>
              <a:rPr lang="en-GB" dirty="0"/>
            </a:br>
            <a:r>
              <a:rPr lang="en-GB" dirty="0"/>
              <a:t>Physical Access Control</a:t>
            </a:r>
            <a:endParaRPr lang="en-GB" noProof="0" dirty="0"/>
          </a:p>
        </p:txBody>
      </p:sp>
      <p:sp>
        <p:nvSpPr>
          <p:cNvPr id="13" name="Rectangle 12">
            <a:extLst>
              <a:ext uri="{FF2B5EF4-FFF2-40B4-BE49-F238E27FC236}">
                <a16:creationId xmlns:a16="http://schemas.microsoft.com/office/drawing/2014/main" id="{8984D591-8794-68DA-7771-8CA0819E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DBC254C-DA4C-674E-BDA4-4743E94DC52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578C6904-A4C2-1040-8DB1-B0606D39B7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CE131521-8E67-CE36-5763-34DCD7299DA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2701002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0D696-6DC5-7673-07F8-F6D7845F52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B4CD8F-66E5-C2B0-7A38-4AD23BF80D2B}"/>
              </a:ext>
            </a:extLst>
          </p:cNvPr>
          <p:cNvSpPr>
            <a:spLocks noGrp="1"/>
          </p:cNvSpPr>
          <p:nvPr>
            <p:ph type="title"/>
          </p:nvPr>
        </p:nvSpPr>
        <p:spPr>
          <a:xfrm>
            <a:off x="1097280" y="286603"/>
            <a:ext cx="10058400" cy="1450757"/>
          </a:xfrm>
        </p:spPr>
        <p:txBody>
          <a:bodyPr>
            <a:normAutofit/>
          </a:bodyPr>
          <a:lstStyle/>
          <a:p>
            <a:r>
              <a:rPr lang="en-GB" dirty="0"/>
              <a:t>Class Task 4 – Physical Access</a:t>
            </a:r>
          </a:p>
        </p:txBody>
      </p:sp>
      <p:sp>
        <p:nvSpPr>
          <p:cNvPr id="4" name="Footer Placeholder 3">
            <a:extLst>
              <a:ext uri="{FF2B5EF4-FFF2-40B4-BE49-F238E27FC236}">
                <a16:creationId xmlns:a16="http://schemas.microsoft.com/office/drawing/2014/main" id="{594DC3DA-B528-276A-C669-CC48FD3D744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21F91C77-2FCE-2458-5679-E272A46749D0}"/>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09913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A91EC5A-A1F5-5BE2-7C71-39C551B75F98}"/>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590FC92-E910-E9C8-3B11-FB9653DEFA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0488FBA2-A39E-DCCC-0F93-B926393AEF97}"/>
              </a:ext>
            </a:extLst>
          </p:cNvPr>
          <p:cNvSpPr>
            <a:spLocks noGrp="1"/>
          </p:cNvSpPr>
          <p:nvPr>
            <p:ph type="ctrTitle"/>
          </p:nvPr>
        </p:nvSpPr>
        <p:spPr>
          <a:xfrm>
            <a:off x="1097280" y="758952"/>
            <a:ext cx="10058400" cy="3892168"/>
          </a:xfrm>
        </p:spPr>
        <p:txBody>
          <a:bodyPr>
            <a:normAutofit/>
          </a:bodyPr>
          <a:lstStyle/>
          <a:p>
            <a:r>
              <a:rPr lang="en-GB" dirty="0"/>
              <a:t>D.2.1.7 </a:t>
            </a:r>
            <a:br>
              <a:rPr lang="en-GB" dirty="0"/>
            </a:br>
            <a:r>
              <a:rPr lang="en-GB" dirty="0"/>
              <a:t>Digital Certificates</a:t>
            </a:r>
            <a:endParaRPr lang="en-GB" noProof="0" dirty="0"/>
          </a:p>
        </p:txBody>
      </p:sp>
      <p:sp>
        <p:nvSpPr>
          <p:cNvPr id="13" name="Rectangle 12">
            <a:extLst>
              <a:ext uri="{FF2B5EF4-FFF2-40B4-BE49-F238E27FC236}">
                <a16:creationId xmlns:a16="http://schemas.microsoft.com/office/drawing/2014/main" id="{6B43DF0D-B552-A030-943B-BE63BA08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F552E79-AFFB-4AF9-2E9B-1159208CAFA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3B6A79C8-8D0C-3638-BD0A-6755CB6DE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94F99DA1-D45A-3358-EE1D-AFB21949FA5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9983713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60A77-1EF1-D2A9-121B-5D1C10B432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E954C3-FD22-8E42-D8FF-AA599BF4DB96}"/>
              </a:ext>
            </a:extLst>
          </p:cNvPr>
          <p:cNvSpPr>
            <a:spLocks noGrp="1"/>
          </p:cNvSpPr>
          <p:nvPr>
            <p:ph type="title"/>
          </p:nvPr>
        </p:nvSpPr>
        <p:spPr>
          <a:xfrm>
            <a:off x="1097280" y="286603"/>
            <a:ext cx="10058400" cy="1450757"/>
          </a:xfrm>
        </p:spPr>
        <p:txBody>
          <a:bodyPr>
            <a:normAutofit/>
          </a:bodyPr>
          <a:lstStyle/>
          <a:p>
            <a:r>
              <a:rPr lang="en-GB" dirty="0"/>
              <a:t>Class Task 6 – Digital Certificates</a:t>
            </a:r>
          </a:p>
        </p:txBody>
      </p:sp>
      <p:sp>
        <p:nvSpPr>
          <p:cNvPr id="4" name="Footer Placeholder 3">
            <a:extLst>
              <a:ext uri="{FF2B5EF4-FFF2-40B4-BE49-F238E27FC236}">
                <a16:creationId xmlns:a16="http://schemas.microsoft.com/office/drawing/2014/main" id="{AFB05B39-5735-C94C-8DD9-1E7DFAB75BD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530CFE70-0EA8-1005-1D24-AD4A6764E663}"/>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44550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F2BB6A8-1A5D-E37A-A2E4-4C423EA12B4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AD319B-A194-335F-8187-A0E6D7FBFD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23827943-B5E7-B05C-C59A-146BE472A6C9}"/>
              </a:ext>
            </a:extLst>
          </p:cNvPr>
          <p:cNvSpPr>
            <a:spLocks noGrp="1"/>
          </p:cNvSpPr>
          <p:nvPr>
            <p:ph type="ctrTitle"/>
          </p:nvPr>
        </p:nvSpPr>
        <p:spPr>
          <a:xfrm>
            <a:off x="1097280" y="758952"/>
            <a:ext cx="10058400" cy="3892168"/>
          </a:xfrm>
        </p:spPr>
        <p:txBody>
          <a:bodyPr>
            <a:normAutofit/>
          </a:bodyPr>
          <a:lstStyle/>
          <a:p>
            <a:r>
              <a:rPr lang="en-GB" noProof="0" dirty="0"/>
              <a:t>Exam Style Questions</a:t>
            </a:r>
          </a:p>
        </p:txBody>
      </p:sp>
      <p:sp>
        <p:nvSpPr>
          <p:cNvPr id="11" name="Rectangle 10">
            <a:extLst>
              <a:ext uri="{FF2B5EF4-FFF2-40B4-BE49-F238E27FC236}">
                <a16:creationId xmlns:a16="http://schemas.microsoft.com/office/drawing/2014/main" id="{8A174F3A-BFD9-338D-2105-8E72B1A201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EE84BD3C-ABAC-073A-7791-EF288B785F2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2" name="Rectangle 11">
            <a:extLst>
              <a:ext uri="{FF2B5EF4-FFF2-40B4-BE49-F238E27FC236}">
                <a16:creationId xmlns:a16="http://schemas.microsoft.com/office/drawing/2014/main" id="{4F61C9BD-3660-BDDD-A238-F91F11E77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8DA935B-F34F-4DA9-2ABD-B2CA0A34BEC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D749B30C-0C82-537F-E99D-54F2A0BAB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49633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C45D-8DC0-5394-D3C7-7C43C567F2C9}"/>
              </a:ext>
            </a:extLst>
          </p:cNvPr>
          <p:cNvSpPr>
            <a:spLocks noGrp="1"/>
          </p:cNvSpPr>
          <p:nvPr>
            <p:ph type="title"/>
          </p:nvPr>
        </p:nvSpPr>
        <p:spPr>
          <a:xfrm>
            <a:off x="1097280" y="286603"/>
            <a:ext cx="10058400" cy="1450757"/>
          </a:xfrm>
        </p:spPr>
        <p:txBody>
          <a:bodyPr>
            <a:normAutofit/>
          </a:bodyPr>
          <a:lstStyle/>
          <a:p>
            <a:r>
              <a:rPr lang="en-GB" noProof="0" dirty="0"/>
              <a:t>Exam Questions</a:t>
            </a:r>
          </a:p>
        </p:txBody>
      </p:sp>
      <p:sp>
        <p:nvSpPr>
          <p:cNvPr id="4" name="Footer Placeholder 3">
            <a:extLst>
              <a:ext uri="{FF2B5EF4-FFF2-40B4-BE49-F238E27FC236}">
                <a16:creationId xmlns:a16="http://schemas.microsoft.com/office/drawing/2014/main" id="{DEE08B48-D788-9BC7-D185-0D37773E71E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2E3953A6-BC8B-87CB-9B2B-BCD861706B1D}"/>
              </a:ext>
            </a:extLst>
          </p:cNvPr>
          <p:cNvGraphicFramePr>
            <a:graphicFrameLocks noGrp="1"/>
          </p:cNvGraphicFramePr>
          <p:nvPr>
            <p:ph idx="1"/>
            <p:extLst>
              <p:ext uri="{D42A27DB-BD31-4B8C-83A1-F6EECF244321}">
                <p14:modId xmlns:p14="http://schemas.microsoft.com/office/powerpoint/2010/main" val="3469151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9045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E700-CDC4-E183-78F1-F7250BF46C41}"/>
              </a:ext>
            </a:extLst>
          </p:cNvPr>
          <p:cNvSpPr>
            <a:spLocks noGrp="1"/>
          </p:cNvSpPr>
          <p:nvPr>
            <p:ph type="title"/>
          </p:nvPr>
        </p:nvSpPr>
        <p:spPr>
          <a:xfrm>
            <a:off x="1097280" y="286603"/>
            <a:ext cx="10058400" cy="1450757"/>
          </a:xfrm>
        </p:spPr>
        <p:txBody>
          <a:bodyPr>
            <a:normAutofit/>
          </a:bodyPr>
          <a:lstStyle/>
          <a:p>
            <a:r>
              <a:rPr lang="en-GB" noProof="0" dirty="0"/>
              <a:t>The ‘Name / State / Give’ </a:t>
            </a:r>
            <a:br>
              <a:rPr lang="en-GB" noProof="0" dirty="0"/>
            </a:br>
            <a:r>
              <a:rPr lang="en-GB" noProof="0" dirty="0"/>
              <a:t>Command Word</a:t>
            </a:r>
          </a:p>
        </p:txBody>
      </p:sp>
      <p:sp>
        <p:nvSpPr>
          <p:cNvPr id="4" name="Footer Placeholder 3">
            <a:extLst>
              <a:ext uri="{FF2B5EF4-FFF2-40B4-BE49-F238E27FC236}">
                <a16:creationId xmlns:a16="http://schemas.microsoft.com/office/drawing/2014/main" id="{CD52EE79-7CBF-C697-E440-34CEC7A14EA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5B022BDD-CECD-47E0-CBED-FA4C54362F1F}"/>
              </a:ext>
            </a:extLst>
          </p:cNvPr>
          <p:cNvGraphicFramePr>
            <a:graphicFrameLocks noGrp="1"/>
          </p:cNvGraphicFramePr>
          <p:nvPr>
            <p:ph idx="1"/>
            <p:extLst>
              <p:ext uri="{D42A27DB-BD31-4B8C-83A1-F6EECF244321}">
                <p14:modId xmlns:p14="http://schemas.microsoft.com/office/powerpoint/2010/main" val="25849787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47064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Name / State / Give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‘Name / State / Give’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1934820" y="2937345"/>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3578093" y="2937345"/>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1" name="Plus Sign 10">
            <a:extLst>
              <a:ext uri="{FF2B5EF4-FFF2-40B4-BE49-F238E27FC236}">
                <a16:creationId xmlns:a16="http://schemas.microsoft.com/office/drawing/2014/main" id="{C31677F7-E536-6581-035B-FAFACD5B5A7D}"/>
              </a:ext>
            </a:extLst>
          </p:cNvPr>
          <p:cNvSpPr/>
          <p:nvPr/>
        </p:nvSpPr>
        <p:spPr>
          <a:xfrm>
            <a:off x="3266658" y="3102997"/>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3 Mark ‘Name / State / Give’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0916" y="2967424"/>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4189" y="2967424"/>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7" name="Plus Sign 16">
            <a:extLst>
              <a:ext uri="{FF2B5EF4-FFF2-40B4-BE49-F238E27FC236}">
                <a16:creationId xmlns:a16="http://schemas.microsoft.com/office/drawing/2014/main" id="{DBF827D4-AF52-F2EF-C160-C5544BF9B04A}"/>
              </a:ext>
            </a:extLst>
          </p:cNvPr>
          <p:cNvSpPr/>
          <p:nvPr/>
        </p:nvSpPr>
        <p:spPr>
          <a:xfrm>
            <a:off x="7712754" y="3133076"/>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9906663" y="3008130"/>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third point</a:t>
            </a: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906663" y="3809527"/>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3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6100" y="384313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9022646" y="5774184"/>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1607689" y="5790326"/>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‘Name / State / Give’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3628116" y="3752468"/>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1928198" y="371965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Plus Sign 2">
            <a:extLst>
              <a:ext uri="{FF2B5EF4-FFF2-40B4-BE49-F238E27FC236}">
                <a16:creationId xmlns:a16="http://schemas.microsoft.com/office/drawing/2014/main" id="{79A4EC0D-7DEF-71D7-AAD4-79225EC92C91}"/>
              </a:ext>
            </a:extLst>
          </p:cNvPr>
          <p:cNvSpPr/>
          <p:nvPr/>
        </p:nvSpPr>
        <p:spPr>
          <a:xfrm>
            <a:off x="9555486" y="3242634"/>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6" name="Equals 5">
            <a:extLst>
              <a:ext uri="{FF2B5EF4-FFF2-40B4-BE49-F238E27FC236}">
                <a16:creationId xmlns:a16="http://schemas.microsoft.com/office/drawing/2014/main" id="{218DFE0D-2927-D1B7-F77E-541575DBADBA}"/>
              </a:ext>
            </a:extLst>
          </p:cNvPr>
          <p:cNvSpPr/>
          <p:nvPr/>
        </p:nvSpPr>
        <p:spPr>
          <a:xfrm>
            <a:off x="3273284" y="3904280"/>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0" name="Equals 9">
            <a:extLst>
              <a:ext uri="{FF2B5EF4-FFF2-40B4-BE49-F238E27FC236}">
                <a16:creationId xmlns:a16="http://schemas.microsoft.com/office/drawing/2014/main" id="{44862190-0F73-214D-8E7E-8CF531E24163}"/>
              </a:ext>
            </a:extLst>
          </p:cNvPr>
          <p:cNvSpPr/>
          <p:nvPr/>
        </p:nvSpPr>
        <p:spPr>
          <a:xfrm>
            <a:off x="9555480" y="4047641"/>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1040863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E88260-ECA8-FD8A-8D2A-61C4CCDA3A93}"/>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4FF0E34-0DBF-1937-D7B7-FC3030271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5B3F4FD-465D-350B-7F73-ABE7B2497C3E}"/>
              </a:ext>
            </a:extLst>
          </p:cNvPr>
          <p:cNvSpPr>
            <a:spLocks noGrp="1"/>
          </p:cNvSpPr>
          <p:nvPr>
            <p:ph type="ctrTitle"/>
          </p:nvPr>
        </p:nvSpPr>
        <p:spPr>
          <a:xfrm>
            <a:off x="1097280" y="758952"/>
            <a:ext cx="10058400" cy="3892168"/>
          </a:xfrm>
        </p:spPr>
        <p:txBody>
          <a:bodyPr>
            <a:normAutofit/>
          </a:bodyPr>
          <a:lstStyle/>
          <a:p>
            <a:r>
              <a:rPr lang="en-GB" noProof="0" dirty="0"/>
              <a:t>Topic </a:t>
            </a:r>
            <a:r>
              <a:rPr lang="en-GB" dirty="0"/>
              <a:t>D2</a:t>
            </a:r>
            <a:r>
              <a:rPr lang="en-GB" noProof="0" dirty="0"/>
              <a:t> – </a:t>
            </a:r>
            <a:br>
              <a:rPr lang="en-GB" noProof="0" dirty="0"/>
            </a:br>
            <a:r>
              <a:rPr lang="en-GB" dirty="0"/>
              <a:t>Protecting Data</a:t>
            </a:r>
            <a:endParaRPr lang="en-GB" noProof="0" dirty="0"/>
          </a:p>
        </p:txBody>
      </p:sp>
      <p:sp>
        <p:nvSpPr>
          <p:cNvPr id="15" name="Rectangle 14">
            <a:extLst>
              <a:ext uri="{FF2B5EF4-FFF2-40B4-BE49-F238E27FC236}">
                <a16:creationId xmlns:a16="http://schemas.microsoft.com/office/drawing/2014/main" id="{FB0E31E6-5DDC-536E-C53A-C332A5047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541F8BE6-73CF-0476-6BF3-A5E0EC9CBE8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667607E1-1F75-4D67-70DD-5E52A1B111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B4D79B5-9226-10F5-8FDC-E8236F5D7F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2CC145A6-7D6E-A5DD-1B7D-153556CE5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9310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noProof="0" dirty="0"/>
              <a:t>End of lesson: Exam Style Questions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extLst>
              <p:ext uri="{D42A27DB-BD31-4B8C-83A1-F6EECF244321}">
                <p14:modId xmlns:p14="http://schemas.microsoft.com/office/powerpoint/2010/main" val="364206792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6261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noProof="0" dirty="0"/>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268678995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4437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noProof="0"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a:bodyPr>
          <a:lstStyle/>
          <a:p>
            <a:r>
              <a:rPr lang="en-GB" b="1" u="sng" noProof="0" dirty="0"/>
              <a:t>Websites</a:t>
            </a:r>
          </a:p>
          <a:p>
            <a:r>
              <a:rPr lang="en-GB" u="sng" dirty="0">
                <a:hlinkClick r:id="rId2"/>
              </a:rPr>
              <a:t>https://www.oloid.ai/blog/10-types-of-physical-access-control-system/</a:t>
            </a:r>
            <a:endParaRPr lang="en-GB" u="sng" dirty="0"/>
          </a:p>
          <a:p>
            <a:endParaRPr lang="en-GB" u="sng" noProof="0" dirty="0"/>
          </a:p>
          <a:p>
            <a:r>
              <a:rPr lang="en-GB" b="1" u="sng" noProof="0" dirty="0"/>
              <a:t>Videos</a:t>
            </a:r>
          </a:p>
          <a:p>
            <a:r>
              <a:rPr lang="en-GB" u="sng" dirty="0">
                <a:hlinkClick r:id="rId3"/>
              </a:rPr>
              <a:t>https://www.youtube.com/watch?v=VmgE3vQG3lc</a:t>
            </a:r>
            <a:endParaRPr lang="en-GB" u="sng" dirty="0"/>
          </a:p>
          <a:p>
            <a:endParaRPr lang="en-GB" b="1" u="sng" noProof="0" dirty="0"/>
          </a:p>
          <a:p>
            <a:endParaRPr lang="en-GB" b="1" u="sng" dirty="0"/>
          </a:p>
          <a:p>
            <a:endParaRPr lang="en-GB" b="1" u="sng" noProof="0" dirty="0"/>
          </a:p>
          <a:p>
            <a:r>
              <a:rPr lang="en-GB" b="1" u="sng" noProof="0" dirty="0"/>
              <a:t>Textbook:</a:t>
            </a:r>
            <a:r>
              <a:rPr lang="en-GB" b="1" noProof="0" dirty="0"/>
              <a:t> </a:t>
            </a:r>
            <a:r>
              <a:rPr lang="en-GB" b="1" i="1" noProof="0" dirty="0"/>
              <a:t>Not Yet Published</a:t>
            </a:r>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noProof="0" dirty="0"/>
              <a:t>All text copyright © TheComputingTutor Ltd 2024. All rights Reserved.</a:t>
            </a:r>
          </a:p>
        </p:txBody>
      </p:sp>
    </p:spTree>
    <p:extLst>
      <p:ext uri="{BB962C8B-B14F-4D97-AF65-F5344CB8AC3E}">
        <p14:creationId xmlns:p14="http://schemas.microsoft.com/office/powerpoint/2010/main" val="13800443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pPr algn="just"/>
            <a:r>
              <a:rPr lang="en-GB" sz="1800" i="1" noProof="0"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noProof="0"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CCA4E-7F12-75A6-B6F7-88E8FAC21015}"/>
              </a:ext>
            </a:extLst>
          </p:cNvPr>
          <p:cNvSpPr>
            <a:spLocks noGrp="1"/>
          </p:cNvSpPr>
          <p:nvPr>
            <p:ph type="title"/>
          </p:nvPr>
        </p:nvSpPr>
        <p:spPr/>
        <p:txBody>
          <a:bodyPr/>
          <a:lstStyle/>
          <a:p>
            <a:r>
              <a:rPr lang="en-GB" noProof="0" dirty="0"/>
              <a:t>Specification Topics Covered</a:t>
            </a:r>
          </a:p>
        </p:txBody>
      </p:sp>
      <p:sp>
        <p:nvSpPr>
          <p:cNvPr id="4" name="Footer Placeholder 3">
            <a:extLst>
              <a:ext uri="{FF2B5EF4-FFF2-40B4-BE49-F238E27FC236}">
                <a16:creationId xmlns:a16="http://schemas.microsoft.com/office/drawing/2014/main" id="{6C1E2761-A172-9DE7-61B6-3128531EF765}"/>
              </a:ext>
            </a:extLst>
          </p:cNvPr>
          <p:cNvSpPr>
            <a:spLocks noGrp="1"/>
          </p:cNvSpPr>
          <p:nvPr>
            <p:ph type="ftr" sz="quarter" idx="11"/>
          </p:nvPr>
        </p:nvSpPr>
        <p:spPr/>
        <p:txBody>
          <a:bodyPr/>
          <a:lstStyle/>
          <a:p>
            <a:r>
              <a:rPr lang="en-GB" noProof="0" dirty="0"/>
              <a:t>All text copyright © TheComputingTutor Ltd 2024. All rights Reserved.</a:t>
            </a:r>
          </a:p>
        </p:txBody>
      </p:sp>
      <p:graphicFrame>
        <p:nvGraphicFramePr>
          <p:cNvPr id="5" name="Table 5">
            <a:extLst>
              <a:ext uri="{FF2B5EF4-FFF2-40B4-BE49-F238E27FC236}">
                <a16:creationId xmlns:a16="http://schemas.microsoft.com/office/drawing/2014/main" id="{A89DD026-4768-03CE-DA60-2511582ACC6C}"/>
              </a:ext>
            </a:extLst>
          </p:cNvPr>
          <p:cNvGraphicFramePr>
            <a:graphicFrameLocks noGrp="1"/>
          </p:cNvGraphicFramePr>
          <p:nvPr>
            <p:extLst>
              <p:ext uri="{D42A27DB-BD31-4B8C-83A1-F6EECF244321}">
                <p14:modId xmlns:p14="http://schemas.microsoft.com/office/powerpoint/2010/main" val="122682093"/>
              </p:ext>
            </p:extLst>
          </p:nvPr>
        </p:nvGraphicFramePr>
        <p:xfrm>
          <a:off x="1046922" y="1826484"/>
          <a:ext cx="10108758" cy="4175998"/>
        </p:xfrm>
        <a:graphic>
          <a:graphicData uri="http://schemas.openxmlformats.org/drawingml/2006/table">
            <a:tbl>
              <a:tblPr firstRow="1" bandRow="1">
                <a:tableStyleId>{5C22544A-7EE6-4342-B048-85BDC9FD1C3A}</a:tableStyleId>
              </a:tblPr>
              <a:tblGrid>
                <a:gridCol w="4752885">
                  <a:extLst>
                    <a:ext uri="{9D8B030D-6E8A-4147-A177-3AD203B41FA5}">
                      <a16:colId xmlns:a16="http://schemas.microsoft.com/office/drawing/2014/main" val="1492452361"/>
                    </a:ext>
                  </a:extLst>
                </a:gridCol>
                <a:gridCol w="5355873">
                  <a:extLst>
                    <a:ext uri="{9D8B030D-6E8A-4147-A177-3AD203B41FA5}">
                      <a16:colId xmlns:a16="http://schemas.microsoft.com/office/drawing/2014/main" val="1122628156"/>
                    </a:ext>
                  </a:extLst>
                </a:gridCol>
              </a:tblGrid>
              <a:tr h="408850">
                <a:tc>
                  <a:txBody>
                    <a:bodyPr/>
                    <a:lstStyle/>
                    <a:p>
                      <a:pPr algn="ctr"/>
                      <a:r>
                        <a:rPr lang="en-GB" noProof="0" dirty="0"/>
                        <a:t>Section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t>Sub Section ID</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522111">
                <a:tc rowSpan="7">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D2.1</a:t>
                      </a:r>
                    </a:p>
                    <a:p>
                      <a:pPr algn="ctr"/>
                      <a:r>
                        <a:rPr lang="en-US" sz="1800" b="1" i="0" u="none" strike="noStrike" kern="1200" baseline="0" noProof="0" dirty="0">
                          <a:solidFill>
                            <a:schemeClr val="dk1"/>
                          </a:solidFill>
                          <a:latin typeface="Congenial" panose="02000503040000020004" pitchFamily="2" charset="0"/>
                          <a:ea typeface="+mn-ea"/>
                          <a:cs typeface="+mn-cs"/>
                        </a:rPr>
                        <a:t>Techniques used to protect data and systems</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D2.1.1 </a:t>
                      </a:r>
                      <a:r>
                        <a:rPr lang="en-GB" sz="1800" b="0" i="0" u="none" strike="noStrike" kern="1200" baseline="0" dirty="0">
                          <a:solidFill>
                            <a:schemeClr val="dk1"/>
                          </a:solidFill>
                          <a:latin typeface="+mn-lt"/>
                          <a:ea typeface="+mn-ea"/>
                          <a:cs typeface="+mn-cs"/>
                        </a:rPr>
                        <a:t>file permissions</a:t>
                      </a:r>
                      <a:endParaRPr lang="en-GB" sz="1600" b="0" i="0" u="none" strike="noStrike" kern="1200" baseline="0" noProof="0" dirty="0">
                        <a:solidFill>
                          <a:schemeClr val="dk1"/>
                        </a:solidFill>
                        <a:latin typeface="Congenial" panose="02000503040000020004" pitchFamily="2" charset="0"/>
                        <a:ea typeface="+mn-ea"/>
                        <a:cs typeface="+mn-cs"/>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9797000"/>
                  </a:ext>
                </a:extLst>
              </a:tr>
              <a:tr h="522111">
                <a:tc vMerge="1">
                  <a:txBody>
                    <a:bodyPr/>
                    <a:lstStyle/>
                    <a:p>
                      <a:pPr algn="ctr"/>
                      <a:endParaRPr lang="en-GB" dirty="0">
                        <a:latin typeface="Congenial" panose="02000503040000020004" pitchFamily="2" charset="0"/>
                      </a:endParaRPr>
                    </a:p>
                  </a:txBody>
                  <a:tcPr anchor="ct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D2.1.2 </a:t>
                      </a:r>
                      <a:r>
                        <a:rPr lang="en-GB" sz="1800" b="0" i="0" u="none" strike="noStrike" kern="1200" baseline="0" dirty="0">
                          <a:solidFill>
                            <a:schemeClr val="dk1"/>
                          </a:solidFill>
                          <a:latin typeface="+mn-lt"/>
                          <a:ea typeface="+mn-ea"/>
                          <a:cs typeface="+mn-cs"/>
                        </a:rPr>
                        <a:t>access levels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43274588"/>
                  </a:ext>
                </a:extLst>
              </a:tr>
              <a:tr h="522111">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D2.1.3 </a:t>
                      </a:r>
                      <a:r>
                        <a:rPr lang="en-GB" sz="1800" b="0" i="0" u="none" strike="noStrike" kern="1200" baseline="0" dirty="0">
                          <a:solidFill>
                            <a:schemeClr val="dk1"/>
                          </a:solidFill>
                          <a:latin typeface="+mn-lt"/>
                          <a:ea typeface="+mn-ea"/>
                          <a:cs typeface="+mn-cs"/>
                        </a:rPr>
                        <a:t>backup and recovery procedures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128228"/>
                  </a:ext>
                </a:extLst>
              </a:tr>
              <a:tr h="634482">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D2.1.4 </a:t>
                      </a:r>
                      <a:r>
                        <a:rPr lang="en-GB" sz="1800" b="0" i="0" u="none" strike="noStrike" kern="1200" baseline="0" dirty="0">
                          <a:solidFill>
                            <a:schemeClr val="dk1"/>
                          </a:solidFill>
                          <a:latin typeface="+mn-lt"/>
                          <a:ea typeface="+mn-ea"/>
                          <a:cs typeface="+mn-cs"/>
                        </a:rPr>
                        <a:t>passwords/multi-factor authentication.</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66549391"/>
                  </a:ext>
                </a:extLst>
              </a:tr>
              <a:tr h="522111">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D2.1.5 </a:t>
                      </a:r>
                      <a:r>
                        <a:rPr lang="en-GB" sz="1800" b="0" i="0" u="none" strike="noStrike" kern="1200" baseline="0" dirty="0">
                          <a:solidFill>
                            <a:schemeClr val="dk1"/>
                          </a:solidFill>
                          <a:latin typeface="+mn-lt"/>
                          <a:ea typeface="+mn-ea"/>
                          <a:cs typeface="+mn-cs"/>
                        </a:rPr>
                        <a:t>biometrics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7788088"/>
                  </a:ext>
                </a:extLst>
              </a:tr>
              <a:tr h="522111">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noProof="0" dirty="0">
                          <a:solidFill>
                            <a:schemeClr val="dk1"/>
                          </a:solidFill>
                          <a:latin typeface="Congenial" panose="02000503040000020004" pitchFamily="2" charset="0"/>
                          <a:ea typeface="+mn-ea"/>
                          <a:cs typeface="+mn-cs"/>
                        </a:rPr>
                        <a:t>D2.1.6 </a:t>
                      </a:r>
                      <a:r>
                        <a:rPr lang="en-GB" sz="1800" b="0" i="0" u="none" strike="noStrike" kern="1200" baseline="0" dirty="0">
                          <a:solidFill>
                            <a:schemeClr val="dk1"/>
                          </a:solidFill>
                          <a:latin typeface="+mn-lt"/>
                          <a:ea typeface="+mn-ea"/>
                          <a:cs typeface="+mn-cs"/>
                        </a:rPr>
                        <a:t>physical access control</a:t>
                      </a:r>
                      <a:endParaRPr lang="en-GB" sz="14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50341553"/>
                  </a:ext>
                </a:extLst>
              </a:tr>
              <a:tr h="522111">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noProof="0" dirty="0">
                          <a:solidFill>
                            <a:schemeClr val="dk1"/>
                          </a:solidFill>
                          <a:latin typeface="Congenial" panose="02000503040000020004" pitchFamily="2" charset="0"/>
                          <a:ea typeface="+mn-ea"/>
                          <a:cs typeface="+mn-cs"/>
                        </a:rPr>
                        <a:t>D2.1.7 </a:t>
                      </a:r>
                      <a:r>
                        <a:rPr lang="en-GB" sz="1800" b="0" i="0" u="none" strike="noStrike" kern="1200" baseline="0" dirty="0">
                          <a:solidFill>
                            <a:schemeClr val="dk1"/>
                          </a:solidFill>
                          <a:latin typeface="+mn-lt"/>
                          <a:ea typeface="+mn-ea"/>
                          <a:cs typeface="+mn-cs"/>
                        </a:rPr>
                        <a:t>digital certificates.</a:t>
                      </a:r>
                      <a:endParaRPr lang="en-GB" sz="14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4234748"/>
                  </a:ext>
                </a:extLst>
              </a:tr>
            </a:tbl>
          </a:graphicData>
        </a:graphic>
      </p:graphicFrame>
    </p:spTree>
    <p:extLst>
      <p:ext uri="{BB962C8B-B14F-4D97-AF65-F5344CB8AC3E}">
        <p14:creationId xmlns:p14="http://schemas.microsoft.com/office/powerpoint/2010/main" val="332490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C942-4E9B-E23C-CC18-0433D35E1598}"/>
              </a:ext>
            </a:extLst>
          </p:cNvPr>
          <p:cNvSpPr>
            <a:spLocks noGrp="1"/>
          </p:cNvSpPr>
          <p:nvPr>
            <p:ph type="title"/>
          </p:nvPr>
        </p:nvSpPr>
        <p:spPr>
          <a:xfrm>
            <a:off x="1097280" y="286603"/>
            <a:ext cx="10058400" cy="1450757"/>
          </a:xfrm>
        </p:spPr>
        <p:txBody>
          <a:bodyPr>
            <a:normAutofit/>
          </a:bodyPr>
          <a:lstStyle/>
          <a:p>
            <a:r>
              <a:rPr lang="en-GB" noProof="0" dirty="0"/>
              <a:t>Learning Objectives</a:t>
            </a:r>
          </a:p>
        </p:txBody>
      </p:sp>
      <p:sp>
        <p:nvSpPr>
          <p:cNvPr id="4" name="Footer Placeholder 3">
            <a:extLst>
              <a:ext uri="{FF2B5EF4-FFF2-40B4-BE49-F238E27FC236}">
                <a16:creationId xmlns:a16="http://schemas.microsoft.com/office/drawing/2014/main" id="{7B059B3B-D94F-0613-BDD0-AFD34459893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2AFF6FB-4C5E-0942-B615-D5E66362A6EC}"/>
              </a:ext>
            </a:extLst>
          </p:cNvPr>
          <p:cNvGraphicFramePr>
            <a:graphicFrameLocks noGrp="1"/>
          </p:cNvGraphicFramePr>
          <p:nvPr>
            <p:ph idx="1"/>
            <p:extLst>
              <p:ext uri="{D42A27DB-BD31-4B8C-83A1-F6EECF244321}">
                <p14:modId xmlns:p14="http://schemas.microsoft.com/office/powerpoint/2010/main" val="85738781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36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5FCA23-7B40-3E66-FD1E-0D8FE0DD3B74}"/>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DD9577-5BA7-D4E7-CDC1-3DD6FBE40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BAF4CA26-E86E-BE44-FF23-3B9E251BA820}"/>
              </a:ext>
            </a:extLst>
          </p:cNvPr>
          <p:cNvSpPr>
            <a:spLocks noGrp="1"/>
          </p:cNvSpPr>
          <p:nvPr>
            <p:ph type="ctrTitle"/>
          </p:nvPr>
        </p:nvSpPr>
        <p:spPr>
          <a:xfrm>
            <a:off x="1097280" y="758952"/>
            <a:ext cx="10058400" cy="3892168"/>
          </a:xfrm>
        </p:spPr>
        <p:txBody>
          <a:bodyPr>
            <a:normAutofit/>
          </a:bodyPr>
          <a:lstStyle/>
          <a:p>
            <a:r>
              <a:rPr lang="en-GB" noProof="0" dirty="0"/>
              <a:t>D.2.1 Techniques Used to Protect Data and Systems</a:t>
            </a:r>
          </a:p>
        </p:txBody>
      </p:sp>
      <p:sp>
        <p:nvSpPr>
          <p:cNvPr id="13" name="Rectangle 12">
            <a:extLst>
              <a:ext uri="{FF2B5EF4-FFF2-40B4-BE49-F238E27FC236}">
                <a16:creationId xmlns:a16="http://schemas.microsoft.com/office/drawing/2014/main" id="{3C5EEE06-6D25-E540-7183-AF26C8F17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45ABD912-D040-58B5-864E-239AB4EBC2F1}"/>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C728607C-6545-A5AE-FDBA-E7941BF58C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57A534DE-FD8A-4FB2-64F5-149F3F56B17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509033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77BA5DB-5CE1-BD2B-BFA7-C9ABF7355C3C}"/>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CFCE4F3-BF98-D2E8-6C53-DB875B03C1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36A17619-B0ED-B59F-B7CB-77950C08FC9C}"/>
              </a:ext>
            </a:extLst>
          </p:cNvPr>
          <p:cNvSpPr>
            <a:spLocks noGrp="1"/>
          </p:cNvSpPr>
          <p:nvPr>
            <p:ph type="ctrTitle"/>
          </p:nvPr>
        </p:nvSpPr>
        <p:spPr>
          <a:xfrm>
            <a:off x="1097280" y="758952"/>
            <a:ext cx="10058400" cy="3892168"/>
          </a:xfrm>
        </p:spPr>
        <p:txBody>
          <a:bodyPr>
            <a:normAutofit/>
          </a:bodyPr>
          <a:lstStyle/>
          <a:p>
            <a:r>
              <a:rPr lang="en-GB" noProof="0" dirty="0"/>
              <a:t>D.2.1.1 File Permissions &amp;</a:t>
            </a:r>
            <a:br>
              <a:rPr lang="en-GB" noProof="0" dirty="0"/>
            </a:br>
            <a:r>
              <a:rPr lang="en-GB" dirty="0"/>
              <a:t>D.2.1.2 Access Levels</a:t>
            </a:r>
            <a:endParaRPr lang="en-GB" noProof="0" dirty="0"/>
          </a:p>
        </p:txBody>
      </p:sp>
      <p:sp>
        <p:nvSpPr>
          <p:cNvPr id="13" name="Rectangle 12">
            <a:extLst>
              <a:ext uri="{FF2B5EF4-FFF2-40B4-BE49-F238E27FC236}">
                <a16:creationId xmlns:a16="http://schemas.microsoft.com/office/drawing/2014/main" id="{8B37E052-3704-15AF-5F32-2EFDF6A0EB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A3986E0-31D6-25B7-11F0-7E0362B717D5}"/>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1BB850DD-1C98-0C6A-00CC-4B2681461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D22DC1B2-E9F2-D481-C9A3-6A04DA53D7C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579456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F535A-0CD9-2099-8F75-FA4A0F851512}"/>
              </a:ext>
            </a:extLst>
          </p:cNvPr>
          <p:cNvSpPr>
            <a:spLocks noGrp="1"/>
          </p:cNvSpPr>
          <p:nvPr>
            <p:ph type="title"/>
          </p:nvPr>
        </p:nvSpPr>
        <p:spPr>
          <a:xfrm>
            <a:off x="1097280" y="286603"/>
            <a:ext cx="10058400" cy="1450757"/>
          </a:xfrm>
        </p:spPr>
        <p:txBody>
          <a:bodyPr>
            <a:normAutofit/>
          </a:bodyPr>
          <a:lstStyle/>
          <a:p>
            <a:r>
              <a:rPr lang="en-GB" dirty="0"/>
              <a:t>Accessing A System</a:t>
            </a:r>
          </a:p>
        </p:txBody>
      </p:sp>
      <p:sp>
        <p:nvSpPr>
          <p:cNvPr id="4" name="Footer Placeholder 3">
            <a:extLst>
              <a:ext uri="{FF2B5EF4-FFF2-40B4-BE49-F238E27FC236}">
                <a16:creationId xmlns:a16="http://schemas.microsoft.com/office/drawing/2014/main" id="{501083A9-D140-CBD4-6E52-B823E936ED9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D4046283-2AE5-31D0-B86F-2D1B716F5B9E}"/>
              </a:ext>
            </a:extLst>
          </p:cNvPr>
          <p:cNvGraphicFramePr>
            <a:graphicFrameLocks noGrp="1"/>
          </p:cNvGraphicFramePr>
          <p:nvPr>
            <p:ph idx="1"/>
            <p:extLst>
              <p:ext uri="{D42A27DB-BD31-4B8C-83A1-F6EECF244321}">
                <p14:modId xmlns:p14="http://schemas.microsoft.com/office/powerpoint/2010/main" val="310771714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271694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4F47239-0070-462D-9642-CA7872FD332C}">
  <we:reference id="wa200005669" version="2.0.0.0" store="en-GB" storeType="OMEX"/>
  <we:alternateReferences>
    <we:reference id="WA200005669"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2060</Words>
  <Application>Microsoft Office PowerPoint</Application>
  <PresentationFormat>Widescreen</PresentationFormat>
  <Paragraphs>284</Paragraphs>
  <Slides>43</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Calibri</vt:lpstr>
      <vt:lpstr>Calibri Light</vt:lpstr>
      <vt:lpstr>Congenial</vt:lpstr>
      <vt:lpstr>Retrospect</vt:lpstr>
      <vt:lpstr>National Extended Certificate in Information Technology (AAQ)</vt:lpstr>
      <vt:lpstr>Unit 1: Information Technology Systems</vt:lpstr>
      <vt:lpstr>Topic D  – Protecting Data and Information</vt:lpstr>
      <vt:lpstr>Topic D2 –  Protecting Data</vt:lpstr>
      <vt:lpstr>Specification Topics Covered</vt:lpstr>
      <vt:lpstr>Learning Objectives</vt:lpstr>
      <vt:lpstr>D.2.1 Techniques Used to Protect Data and Systems</vt:lpstr>
      <vt:lpstr>D.2.1.1 File Permissions &amp; D.2.1.2 Access Levels</vt:lpstr>
      <vt:lpstr>Accessing A System</vt:lpstr>
      <vt:lpstr>What Is Authentication?</vt:lpstr>
      <vt:lpstr>What Is Authorisation?</vt:lpstr>
      <vt:lpstr>Permissions</vt:lpstr>
      <vt:lpstr>File Permissions</vt:lpstr>
      <vt:lpstr>Permissions on Files or Directories</vt:lpstr>
      <vt:lpstr>Access Levels</vt:lpstr>
      <vt:lpstr>Access Levels Examples</vt:lpstr>
      <vt:lpstr>ANIMATION: Login And Access Rights</vt:lpstr>
      <vt:lpstr>Class Discussion: Your Own Permissions</vt:lpstr>
      <vt:lpstr>Class Discussion SUGGESTED ANSWERS</vt:lpstr>
      <vt:lpstr>Class Task 1 – Permissions and Access</vt:lpstr>
      <vt:lpstr>D.2.1.3 Backup and Recovery Procedures</vt:lpstr>
      <vt:lpstr>External Backups - NAS</vt:lpstr>
      <vt:lpstr>External Backups - SAN</vt:lpstr>
      <vt:lpstr>Class Task 2 – Backups</vt:lpstr>
      <vt:lpstr>D.2.1.4 Passwords / Multi-Factor Authentication</vt:lpstr>
      <vt:lpstr>Posession Based MFA</vt:lpstr>
      <vt:lpstr>Knowledge Based MFA</vt:lpstr>
      <vt:lpstr>Location Based MFA</vt:lpstr>
      <vt:lpstr>Class Task 3 – Passwords and MFA</vt:lpstr>
      <vt:lpstr>D.2.1.5 Biometrics</vt:lpstr>
      <vt:lpstr>Class Task 4 – Biometrics</vt:lpstr>
      <vt:lpstr>D.2.1.6  Physical Access Control</vt:lpstr>
      <vt:lpstr>Class Task 4 – Physical Access</vt:lpstr>
      <vt:lpstr>D.2.1.7  Digital Certificates</vt:lpstr>
      <vt:lpstr>Class Task 6 – Digital Certificates</vt:lpstr>
      <vt:lpstr>Exam Style Questions</vt:lpstr>
      <vt:lpstr>Exam Questions</vt:lpstr>
      <vt:lpstr>The ‘Name / State / Give’  Command Word</vt:lpstr>
      <vt:lpstr>Name / State / Give Question –  How The Marks Are Awarded</vt:lpstr>
      <vt:lpstr>End of lesson: Exam Style Questions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352</cp:revision>
  <dcterms:created xsi:type="dcterms:W3CDTF">2021-01-26T12:07:25Z</dcterms:created>
  <dcterms:modified xsi:type="dcterms:W3CDTF">2025-06-14T16:32:48Z</dcterms:modified>
</cp:coreProperties>
</file>